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3.xml" ContentType="application/vnd.openxmlformats-officedocument.theme+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rts/chart1.xml" ContentType="application/vnd.openxmlformats-officedocument.drawingml.chart+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96" r:id="rId2"/>
    <p:sldMasterId id="2147483745" r:id="rId3"/>
    <p:sldMasterId id="2147483760" r:id="rId4"/>
  </p:sldMasterIdLst>
  <p:notesMasterIdLst>
    <p:notesMasterId r:id="rId20"/>
  </p:notesMasterIdLst>
  <p:sldIdLst>
    <p:sldId id="294" r:id="rId5"/>
    <p:sldId id="357" r:id="rId6"/>
    <p:sldId id="358" r:id="rId7"/>
    <p:sldId id="359" r:id="rId8"/>
    <p:sldId id="362" r:id="rId9"/>
    <p:sldId id="363" r:id="rId10"/>
    <p:sldId id="336" r:id="rId11"/>
    <p:sldId id="308" r:id="rId12"/>
    <p:sldId id="306" r:id="rId13"/>
    <p:sldId id="365" r:id="rId14"/>
    <p:sldId id="348" r:id="rId15"/>
    <p:sldId id="350" r:id="rId16"/>
    <p:sldId id="351" r:id="rId17"/>
    <p:sldId id="356" r:id="rId18"/>
    <p:sldId id="364" r:id="rId19"/>
  </p:sldIdLst>
  <p:sldSz cx="9144000" cy="6858000" type="screen4x3"/>
  <p:notesSz cx="6808788" cy="9940925"/>
  <p:defaultTex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F497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412" autoAdjust="0"/>
    <p:restoredTop sz="94675" autoAdjust="0"/>
  </p:normalViewPr>
  <p:slideViewPr>
    <p:cSldViewPr>
      <p:cViewPr>
        <p:scale>
          <a:sx n="107" d="100"/>
          <a:sy n="107" d="100"/>
        </p:scale>
        <p:origin x="-1026" y="-10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p:scale>
          <a:sx n="100" d="100"/>
          <a:sy n="100" d="100"/>
        </p:scale>
        <p:origin x="-2766" y="270"/>
      </p:cViewPr>
      <p:guideLst>
        <p:guide orient="horz" pos="3131"/>
        <p:guide pos="214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slideMaster" Target="slideMasters/slideMaster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it-IT"/>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xMode val="edge"/>
          <c:yMode val="edge"/>
          <c:x val="8.7445796086387494E-3"/>
          <c:y val="0.13285764016894772"/>
          <c:w val="0.98906927548920154"/>
          <c:h val="0.86216215907014038"/>
        </c:manualLayout>
      </c:layout>
      <c:barChart>
        <c:barDir val="col"/>
        <c:grouping val="stacked"/>
        <c:varyColors val="0"/>
        <c:ser>
          <c:idx val="0"/>
          <c:order val="0"/>
          <c:tx>
            <c:strRef>
              <c:f>'all workers'!$K$4</c:f>
              <c:strCache>
                <c:ptCount val="1"/>
                <c:pt idx="0">
                  <c:v>Firm size</c:v>
                </c:pt>
              </c:strCache>
            </c:strRef>
          </c:tx>
          <c:spPr>
            <a:solidFill>
              <a:srgbClr val="4F81BD"/>
            </a:solidFill>
            <a:ln w="6350" cmpd="sng">
              <a:solidFill>
                <a:srgbClr val="000000"/>
              </a:solidFill>
              <a:round/>
            </a:ln>
            <a:effectLst/>
          </c:spPr>
          <c:invertIfNegative val="0"/>
          <c:cat>
            <c:strRef>
              <c:f>'all workers'!$L$2:$P$2</c:f>
              <c:strCache>
                <c:ptCount val="5"/>
                <c:pt idx="0">
                  <c:v>Use of reading at work</c:v>
                </c:pt>
                <c:pt idx="1">
                  <c:v>Use of writing at work</c:v>
                </c:pt>
                <c:pt idx="2">
                  <c:v>Use of numeracy at work</c:v>
                </c:pt>
                <c:pt idx="3">
                  <c:v>Use of computing skills at work</c:v>
                </c:pt>
                <c:pt idx="4">
                  <c:v>Problem solving skills at work</c:v>
                </c:pt>
              </c:strCache>
            </c:strRef>
          </c:cat>
          <c:val>
            <c:numRef>
              <c:f>'all workers'!$L$4:$P$4</c:f>
              <c:numCache>
                <c:formatCode>General</c:formatCode>
                <c:ptCount val="5"/>
                <c:pt idx="0">
                  <c:v>0.80889999999999995</c:v>
                </c:pt>
                <c:pt idx="1">
                  <c:v>0.96090000000000009</c:v>
                </c:pt>
                <c:pt idx="2">
                  <c:v>0</c:v>
                </c:pt>
                <c:pt idx="3">
                  <c:v>1.0261</c:v>
                </c:pt>
                <c:pt idx="4">
                  <c:v>0.97700000000000009</c:v>
                </c:pt>
              </c:numCache>
            </c:numRef>
          </c:val>
        </c:ser>
        <c:ser>
          <c:idx val="4"/>
          <c:order val="1"/>
          <c:tx>
            <c:strRef>
              <c:f>'all workers'!$K$5</c:f>
              <c:strCache>
                <c:ptCount val="1"/>
                <c:pt idx="0">
                  <c:v>Occupation</c:v>
                </c:pt>
              </c:strCache>
            </c:strRef>
          </c:tx>
          <c:spPr>
            <a:solidFill>
              <a:srgbClr val="CCCCCC"/>
            </a:solidFill>
            <a:ln w="6350" cmpd="sng">
              <a:solidFill>
                <a:srgbClr val="000000"/>
              </a:solidFill>
              <a:round/>
            </a:ln>
            <a:effectLst/>
          </c:spPr>
          <c:invertIfNegative val="0"/>
          <c:cat>
            <c:strRef>
              <c:f>'all workers'!$L$2:$P$2</c:f>
              <c:strCache>
                <c:ptCount val="5"/>
                <c:pt idx="0">
                  <c:v>Use of reading at work</c:v>
                </c:pt>
                <c:pt idx="1">
                  <c:v>Use of writing at work</c:v>
                </c:pt>
                <c:pt idx="2">
                  <c:v>Use of numeracy at work</c:v>
                </c:pt>
                <c:pt idx="3">
                  <c:v>Use of computing skills at work</c:v>
                </c:pt>
                <c:pt idx="4">
                  <c:v>Problem solving skills at work</c:v>
                </c:pt>
              </c:strCache>
            </c:strRef>
          </c:cat>
          <c:val>
            <c:numRef>
              <c:f>'all workers'!$L$5:$P$5</c:f>
              <c:numCache>
                <c:formatCode>General</c:formatCode>
                <c:ptCount val="5"/>
                <c:pt idx="0">
                  <c:v>14.235000000000001</c:v>
                </c:pt>
                <c:pt idx="1">
                  <c:v>13.3643</c:v>
                </c:pt>
                <c:pt idx="2">
                  <c:v>13.609099999999998</c:v>
                </c:pt>
                <c:pt idx="3">
                  <c:v>24.786200000000001</c:v>
                </c:pt>
                <c:pt idx="4">
                  <c:v>6.3709999999999996</c:v>
                </c:pt>
              </c:numCache>
            </c:numRef>
          </c:val>
        </c:ser>
        <c:ser>
          <c:idx val="1"/>
          <c:order val="2"/>
          <c:tx>
            <c:strRef>
              <c:f>'all workers'!$K$6</c:f>
              <c:strCache>
                <c:ptCount val="1"/>
                <c:pt idx="0">
                  <c:v>Industry</c:v>
                </c:pt>
              </c:strCache>
            </c:strRef>
          </c:tx>
          <c:spPr>
            <a:solidFill>
              <a:srgbClr val="A7B9E3"/>
            </a:solidFill>
            <a:ln w="6350" cmpd="sng">
              <a:solidFill>
                <a:srgbClr val="000000"/>
              </a:solidFill>
              <a:round/>
            </a:ln>
            <a:effectLst/>
          </c:spPr>
          <c:invertIfNegative val="0"/>
          <c:cat>
            <c:strRef>
              <c:f>'all workers'!$L$2:$P$2</c:f>
              <c:strCache>
                <c:ptCount val="5"/>
                <c:pt idx="0">
                  <c:v>Use of reading at work</c:v>
                </c:pt>
                <c:pt idx="1">
                  <c:v>Use of writing at work</c:v>
                </c:pt>
                <c:pt idx="2">
                  <c:v>Use of numeracy at work</c:v>
                </c:pt>
                <c:pt idx="3">
                  <c:v>Use of computing skills at work</c:v>
                </c:pt>
                <c:pt idx="4">
                  <c:v>Problem solving skills at work</c:v>
                </c:pt>
              </c:strCache>
            </c:strRef>
          </c:cat>
          <c:val>
            <c:numRef>
              <c:f>'all workers'!$L$6:$P$6</c:f>
              <c:numCache>
                <c:formatCode>General</c:formatCode>
                <c:ptCount val="5"/>
                <c:pt idx="0">
                  <c:v>3.9489000000000005</c:v>
                </c:pt>
                <c:pt idx="1">
                  <c:v>3.0398000000000005</c:v>
                </c:pt>
                <c:pt idx="2">
                  <c:v>3.8109999999999999</c:v>
                </c:pt>
                <c:pt idx="3">
                  <c:v>5.8196999999999992</c:v>
                </c:pt>
                <c:pt idx="4">
                  <c:v>2.2969999999999997</c:v>
                </c:pt>
              </c:numCache>
            </c:numRef>
          </c:val>
        </c:ser>
        <c:ser>
          <c:idx val="2"/>
          <c:order val="3"/>
          <c:tx>
            <c:strRef>
              <c:f>'all workers'!$K$7</c:f>
              <c:strCache>
                <c:ptCount val="1"/>
                <c:pt idx="0">
                  <c:v>High performace work practices</c:v>
                </c:pt>
              </c:strCache>
            </c:strRef>
          </c:tx>
          <c:spPr>
            <a:solidFill>
              <a:srgbClr val="929292"/>
            </a:solidFill>
            <a:ln w="6350" cmpd="sng">
              <a:solidFill>
                <a:srgbClr val="000000"/>
              </a:solidFill>
              <a:round/>
            </a:ln>
            <a:effectLst/>
          </c:spPr>
          <c:invertIfNegative val="0"/>
          <c:cat>
            <c:strRef>
              <c:f>'all workers'!$L$2:$P$2</c:f>
              <c:strCache>
                <c:ptCount val="5"/>
                <c:pt idx="0">
                  <c:v>Use of reading at work</c:v>
                </c:pt>
                <c:pt idx="1">
                  <c:v>Use of writing at work</c:v>
                </c:pt>
                <c:pt idx="2">
                  <c:v>Use of numeracy at work</c:v>
                </c:pt>
                <c:pt idx="3">
                  <c:v>Use of computing skills at work</c:v>
                </c:pt>
                <c:pt idx="4">
                  <c:v>Problem solving skills at work</c:v>
                </c:pt>
              </c:strCache>
            </c:strRef>
          </c:cat>
          <c:val>
            <c:numRef>
              <c:f>'all workers'!$L$7:$P$7</c:f>
              <c:numCache>
                <c:formatCode>General</c:formatCode>
                <c:ptCount val="5"/>
                <c:pt idx="0">
                  <c:v>26.7682</c:v>
                </c:pt>
                <c:pt idx="1">
                  <c:v>20.673200000000001</c:v>
                </c:pt>
                <c:pt idx="2">
                  <c:v>14.845500000000003</c:v>
                </c:pt>
                <c:pt idx="3">
                  <c:v>17.027999999999999</c:v>
                </c:pt>
                <c:pt idx="4">
                  <c:v>14.005999999999997</c:v>
                </c:pt>
              </c:numCache>
            </c:numRef>
          </c:val>
        </c:ser>
        <c:ser>
          <c:idx val="3"/>
          <c:order val="4"/>
          <c:tx>
            <c:strRef>
              <c:f>'all workers'!$K$8</c:f>
              <c:strCache>
                <c:ptCount val="1"/>
                <c:pt idx="0">
                  <c:v>Skill proficiency</c:v>
                </c:pt>
              </c:strCache>
            </c:strRef>
          </c:tx>
          <c:spPr>
            <a:solidFill>
              <a:srgbClr val="EDF0F7"/>
            </a:solidFill>
            <a:ln w="6350" cmpd="sng">
              <a:solidFill>
                <a:srgbClr val="000000"/>
              </a:solidFill>
              <a:round/>
            </a:ln>
            <a:effectLst/>
          </c:spPr>
          <c:invertIfNegative val="0"/>
          <c:cat>
            <c:strRef>
              <c:f>'all workers'!$L$2:$P$2</c:f>
              <c:strCache>
                <c:ptCount val="5"/>
                <c:pt idx="0">
                  <c:v>Use of reading at work</c:v>
                </c:pt>
                <c:pt idx="1">
                  <c:v>Use of writing at work</c:v>
                </c:pt>
                <c:pt idx="2">
                  <c:v>Use of numeracy at work</c:v>
                </c:pt>
                <c:pt idx="3">
                  <c:v>Use of computing skills at work</c:v>
                </c:pt>
                <c:pt idx="4">
                  <c:v>Problem solving skills at work</c:v>
                </c:pt>
              </c:strCache>
            </c:strRef>
          </c:cat>
          <c:val>
            <c:numRef>
              <c:f>'all workers'!$L$8:$P$8</c:f>
              <c:numCache>
                <c:formatCode>General</c:formatCode>
                <c:ptCount val="5"/>
                <c:pt idx="0">
                  <c:v>1.3776999999999999</c:v>
                </c:pt>
                <c:pt idx="1">
                  <c:v>2.4788000000000001</c:v>
                </c:pt>
                <c:pt idx="2">
                  <c:v>4.9222999999999999</c:v>
                </c:pt>
                <c:pt idx="3">
                  <c:v>5.8482000000000003</c:v>
                </c:pt>
                <c:pt idx="4">
                  <c:v>0.85199999999999998</c:v>
                </c:pt>
              </c:numCache>
            </c:numRef>
          </c:val>
        </c:ser>
        <c:ser>
          <c:idx val="5"/>
          <c:order val="5"/>
          <c:tx>
            <c:strRef>
              <c:f>'all workers'!$K$9</c:f>
              <c:strCache>
                <c:ptCount val="1"/>
                <c:pt idx="0">
                  <c:v>Country fixed effects</c:v>
                </c:pt>
              </c:strCache>
            </c:strRef>
          </c:tx>
          <c:spPr>
            <a:pattFill prst="openDmnd">
              <a:fgClr>
                <a:srgbClr val="000000"/>
              </a:fgClr>
              <a:bgClr>
                <a:srgbClr val="FFFFFF"/>
              </a:bgClr>
            </a:pattFill>
            <a:ln w="6350" cmpd="sng">
              <a:solidFill>
                <a:srgbClr val="000000"/>
              </a:solidFill>
              <a:round/>
            </a:ln>
            <a:effectLst/>
          </c:spPr>
          <c:invertIfNegative val="0"/>
          <c:cat>
            <c:strRef>
              <c:f>'all workers'!$L$2:$P$2</c:f>
              <c:strCache>
                <c:ptCount val="5"/>
                <c:pt idx="0">
                  <c:v>Use of reading at work</c:v>
                </c:pt>
                <c:pt idx="1">
                  <c:v>Use of writing at work</c:v>
                </c:pt>
                <c:pt idx="2">
                  <c:v>Use of numeracy at work</c:v>
                </c:pt>
                <c:pt idx="3">
                  <c:v>Use of computing skills at work</c:v>
                </c:pt>
                <c:pt idx="4">
                  <c:v>Problem solving skills at work</c:v>
                </c:pt>
              </c:strCache>
            </c:strRef>
          </c:cat>
          <c:val>
            <c:numRef>
              <c:f>'all workers'!$L$9:$P$9</c:f>
              <c:numCache>
                <c:formatCode>General</c:formatCode>
                <c:ptCount val="5"/>
                <c:pt idx="0">
                  <c:v>3.6644000000000001</c:v>
                </c:pt>
                <c:pt idx="1">
                  <c:v>3.8158000000000003</c:v>
                </c:pt>
                <c:pt idx="2">
                  <c:v>2.3624000000000001</c:v>
                </c:pt>
                <c:pt idx="3">
                  <c:v>0.96499999999999997</c:v>
                </c:pt>
                <c:pt idx="4">
                  <c:v>2.7358000000000002</c:v>
                </c:pt>
              </c:numCache>
            </c:numRef>
          </c:val>
        </c:ser>
        <c:dLbls>
          <c:showLegendKey val="0"/>
          <c:showVal val="0"/>
          <c:showCatName val="0"/>
          <c:showSerName val="0"/>
          <c:showPercent val="0"/>
          <c:showBubbleSize val="0"/>
        </c:dLbls>
        <c:gapWidth val="150"/>
        <c:overlap val="100"/>
        <c:axId val="75631616"/>
        <c:axId val="75641600"/>
      </c:barChart>
      <c:catAx>
        <c:axId val="75631616"/>
        <c:scaling>
          <c:orientation val="minMax"/>
        </c:scaling>
        <c:delete val="0"/>
        <c:axPos val="b"/>
        <c:majorGridlines>
          <c:spPr>
            <a:ln w="9525" cmpd="sng">
              <a:solidFill>
                <a:srgbClr val="FFFFFF"/>
              </a:solidFill>
              <a:prstDash val="solid"/>
            </a:ln>
          </c:spPr>
        </c:majorGridlines>
        <c:numFmt formatCode="General" sourceLinked="1"/>
        <c:majorTickMark val="in"/>
        <c:minorTickMark val="none"/>
        <c:tickLblPos val="low"/>
        <c:spPr>
          <a:noFill/>
          <a:ln w="9525">
            <a:solidFill>
              <a:srgbClr val="000000"/>
            </a:solidFill>
            <a:prstDash val="solid"/>
          </a:ln>
          <a:extLst>
            <a:ext uri="{909E8E84-426E-40DD-AFC4-6F175D3DCCD1}">
              <a14:hiddenFill xmlns:a14="http://schemas.microsoft.com/office/drawing/2010/main">
                <a:noFill/>
              </a14:hiddenFill>
            </a:ext>
          </a:extLst>
        </c:spPr>
        <c:txPr>
          <a:bodyPr rot="-60000000" vert="horz"/>
          <a:lstStyle/>
          <a:p>
            <a:pPr>
              <a:defRPr sz="1200" b="0" i="0">
                <a:solidFill>
                  <a:srgbClr val="000000"/>
                </a:solidFill>
                <a:latin typeface="Arial Narrow"/>
                <a:ea typeface="Arial Narrow"/>
                <a:cs typeface="Arial Narrow"/>
              </a:defRPr>
            </a:pPr>
            <a:endParaRPr lang="it-IT"/>
          </a:p>
        </c:txPr>
        <c:crossAx val="75641600"/>
        <c:crosses val="autoZero"/>
        <c:auto val="1"/>
        <c:lblAlgn val="ctr"/>
        <c:lblOffset val="0"/>
        <c:tickLblSkip val="1"/>
        <c:noMultiLvlLbl val="0"/>
      </c:catAx>
      <c:valAx>
        <c:axId val="75641600"/>
        <c:scaling>
          <c:orientation val="minMax"/>
        </c:scaling>
        <c:delete val="0"/>
        <c:axPos val="l"/>
        <c:majorGridlines>
          <c:spPr>
            <a:ln w="9525" cmpd="sng">
              <a:solidFill>
                <a:srgbClr val="FFFFFF"/>
              </a:solidFill>
              <a:prstDash val="solid"/>
            </a:ln>
          </c:spPr>
        </c:majorGridlines>
        <c:numFmt formatCode="General" sourceLinked="1"/>
        <c:majorTickMark val="in"/>
        <c:minorTickMark val="none"/>
        <c:tickLblPos val="nextTo"/>
        <c:spPr>
          <a:noFill/>
          <a:ln w="9525">
            <a:solidFill>
              <a:srgbClr val="000000"/>
            </a:solidFill>
            <a:prstDash val="solid"/>
          </a:ln>
          <a:extLst>
            <a:ext uri="{909E8E84-426E-40DD-AFC4-6F175D3DCCD1}">
              <a14:hiddenFill xmlns:a14="http://schemas.microsoft.com/office/drawing/2010/main">
                <a:noFill/>
              </a14:hiddenFill>
            </a:ext>
          </a:extLst>
        </c:spPr>
        <c:txPr>
          <a:bodyPr rot="-60000000" vert="horz"/>
          <a:lstStyle/>
          <a:p>
            <a:pPr>
              <a:defRPr sz="1100" b="0" i="0">
                <a:solidFill>
                  <a:srgbClr val="000000"/>
                </a:solidFill>
                <a:latin typeface="Arial Narrow"/>
                <a:ea typeface="Arial Narrow"/>
                <a:cs typeface="Arial Narrow"/>
              </a:defRPr>
            </a:pPr>
            <a:endParaRPr lang="it-IT"/>
          </a:p>
        </c:txPr>
        <c:crossAx val="75631616"/>
        <c:crosses val="autoZero"/>
        <c:crossBetween val="between"/>
      </c:valAx>
      <c:spPr>
        <a:solidFill>
          <a:srgbClr val="F4FFFF"/>
        </a:solidFill>
        <a:ln w="9525">
          <a:solidFill>
            <a:srgbClr val="000000"/>
          </a:solidFill>
        </a:ln>
      </c:spPr>
    </c:plotArea>
    <c:legend>
      <c:legendPos val="t"/>
      <c:layout>
        <c:manualLayout>
          <c:xMode val="edge"/>
          <c:yMode val="edge"/>
          <c:x val="0"/>
          <c:y val="1.9920803043647736E-2"/>
          <c:w val="0.99624553765188173"/>
          <c:h val="7.4703011413679007E-2"/>
        </c:manualLayout>
      </c:layout>
      <c:overlay val="1"/>
      <c:spPr>
        <a:solidFill>
          <a:srgbClr val="EAEAEA"/>
        </a:solidFill>
        <a:ln>
          <a:noFill/>
          <a:round/>
        </a:ln>
        <a:effectLst/>
        <a:extLst>
          <a:ext uri="{91240B29-F687-4F45-9708-019B960494DF}">
            <a14:hiddenLine xmlns:a14="http://schemas.microsoft.com/office/drawing/2010/main">
              <a:noFill/>
              <a:round/>
            </a14:hiddenLine>
          </a:ext>
        </a:extLst>
      </c:spPr>
      <c:txPr>
        <a:bodyPr/>
        <a:lstStyle/>
        <a:p>
          <a:pPr>
            <a:defRPr sz="1400" b="0" i="0">
              <a:solidFill>
                <a:srgbClr val="000000"/>
              </a:solidFill>
              <a:latin typeface="Arial Narrow"/>
              <a:ea typeface="Arial Narrow"/>
              <a:cs typeface="Arial Narrow"/>
            </a:defRPr>
          </a:pPr>
          <a:endParaRPr lang="it-IT"/>
        </a:p>
      </c:txPr>
    </c:legend>
    <c:plotVisOnly val="1"/>
    <c:dispBlanksAs val="gap"/>
    <c:showDLblsOverMax val="1"/>
  </c:chart>
  <c:spPr>
    <a:noFill/>
    <a:ln w="9525" cap="flat" cmpd="sng" algn="ctr">
      <a:noFill/>
      <a:prstDash val="solid"/>
      <a:round/>
    </a:ln>
    <a:effectLst/>
    <a:extLst>
      <a:ext uri="{909E8E84-426E-40DD-AFC4-6F175D3DCCD1}">
        <a14:hiddenFill xmlns:a14="http://schemas.microsoft.com/office/drawing/2010/main">
          <a:solidFill>
            <a:sysClr val="window" lastClr="FFFFFF"/>
          </a:solidFill>
        </a14:hiddenFill>
      </a:ext>
      <a:ext uri="{91240B29-F687-4F45-9708-019B960494DF}">
        <a14:hiddenLine xmlns:a14="http://schemas.microsoft.com/office/drawing/2010/main" w="9525" cap="flat" cmpd="sng" algn="ctr">
          <a:solidFill>
            <a:sysClr val="windowText" lastClr="000000">
              <a:tint val="75000"/>
              <a:shade val="95000"/>
              <a:satMod val="105000"/>
            </a:sysClr>
          </a:solidFill>
          <a:prstDash val="solid"/>
          <a:round/>
        </a14:hiddenLine>
      </a:ext>
    </a:extLst>
  </c:sp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50475" cy="497046"/>
          </a:xfrm>
          <a:prstGeom prst="rect">
            <a:avLst/>
          </a:prstGeom>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3" name="Date Placeholder 2"/>
          <p:cNvSpPr>
            <a:spLocks noGrp="1"/>
          </p:cNvSpPr>
          <p:nvPr>
            <p:ph type="dt" idx="1"/>
          </p:nvPr>
        </p:nvSpPr>
        <p:spPr>
          <a:xfrm>
            <a:off x="3856738" y="1"/>
            <a:ext cx="2950475" cy="497046"/>
          </a:xfrm>
          <a:prstGeom prst="rect">
            <a:avLst/>
          </a:prstGeom>
        </p:spPr>
        <p:txBody>
          <a:bodyPr vert="horz" wrap="square" lIns="91440" tIns="45720" rIns="91440" bIns="45720" numCol="1" anchor="t" anchorCtr="0" compatLnSpc="1">
            <a:prstTxWarp prst="textNoShape">
              <a:avLst/>
            </a:prstTxWarp>
          </a:bodyPr>
          <a:lstStyle>
            <a:lvl1pPr algn="r">
              <a:defRPr sz="1200"/>
            </a:lvl1pPr>
          </a:lstStyle>
          <a:p>
            <a:fld id="{E57B8668-19E3-4C52-8BB6-31FA3208394D}" type="datetimeFigureOut">
              <a:rPr lang="en-US"/>
              <a:pPr/>
              <a:t>6/13/2016</a:t>
            </a:fld>
            <a:endParaRPr lang="en-US"/>
          </a:p>
        </p:txBody>
      </p:sp>
      <p:sp>
        <p:nvSpPr>
          <p:cNvPr id="4" name="Slide Image Placeholder 3"/>
          <p:cNvSpPr>
            <a:spLocks noGrp="1" noRot="1" noChangeAspect="1"/>
          </p:cNvSpPr>
          <p:nvPr>
            <p:ph type="sldImg" idx="2"/>
          </p:nvPr>
        </p:nvSpPr>
        <p:spPr>
          <a:xfrm>
            <a:off x="920750" y="746125"/>
            <a:ext cx="4968875" cy="372745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0880" y="4721940"/>
            <a:ext cx="5447030" cy="4473416"/>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9442154"/>
            <a:ext cx="2950475" cy="497046"/>
          </a:xfrm>
          <a:prstGeom prst="rect">
            <a:avLst/>
          </a:prstGeom>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7" name="Slide Number Placeholder 6"/>
          <p:cNvSpPr>
            <a:spLocks noGrp="1"/>
          </p:cNvSpPr>
          <p:nvPr>
            <p:ph type="sldNum" sz="quarter" idx="5"/>
          </p:nvPr>
        </p:nvSpPr>
        <p:spPr>
          <a:xfrm>
            <a:off x="3856738" y="9442154"/>
            <a:ext cx="2950475" cy="497046"/>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E03801B7-EFB4-47AB-AEB2-BFBA36018CA9}" type="slidenum">
              <a:rPr lang="en-US"/>
              <a:pPr/>
              <a:t>‹N›</a:t>
            </a:fld>
            <a:endParaRPr lang="en-US"/>
          </a:p>
        </p:txBody>
      </p:sp>
    </p:spTree>
    <p:extLst>
      <p:ext uri="{BB962C8B-B14F-4D97-AF65-F5344CB8AC3E}">
        <p14:creationId xmlns:p14="http://schemas.microsoft.com/office/powerpoint/2010/main" val="301967202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3882A83-B4A8-4125-87FE-AC9B83188D30}" type="slidenum">
              <a:rPr lang="en-GB" smtClean="0"/>
              <a:pPr/>
              <a:t>1</a:t>
            </a:fld>
            <a:endParaRPr lang="en-GB"/>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pPr marL="125413" marR="0" lvl="0" indent="0" algn="l" defTabSz="914400" rtl="0" eaLnBrk="1" fontAlgn="base" latinLnBrk="0" hangingPunct="1">
              <a:lnSpc>
                <a:spcPct val="100000"/>
              </a:lnSpc>
              <a:spcBef>
                <a:spcPts val="475"/>
              </a:spcBef>
              <a:spcAft>
                <a:spcPct val="0"/>
              </a:spcAft>
              <a:buClr>
                <a:srgbClr val="F79646"/>
              </a:buClr>
              <a:buSzTx/>
              <a:buFont typeface="Wingdings" pitchFamily="2" charset="2"/>
              <a:buNone/>
              <a:tabLst/>
              <a:defRPr/>
            </a:pPr>
            <a:r>
              <a:rPr kumimoji="0" lang="en-GB" b="0" i="0" u="none" strike="noStrike" kern="1200" cap="none" spc="0" normalizeH="0" baseline="0" noProof="0" dirty="0" smtClean="0">
                <a:ln>
                  <a:noFill/>
                </a:ln>
                <a:effectLst/>
                <a:uLnTx/>
                <a:uFillTx/>
                <a:latin typeface="Arial"/>
                <a:ea typeface="+mn-ea"/>
                <a:cs typeface="+mn-cs"/>
              </a:rPr>
              <a:t>In developing such comprehensive framework with a dynamic approach on skills use and match key to understand the content of work organization and HRM practices</a:t>
            </a:r>
          </a:p>
          <a:p>
            <a:pPr lvl="0"/>
            <a:r>
              <a:rPr lang="en-GB" sz="1200" kern="1200" dirty="0" smtClean="0">
                <a:solidFill>
                  <a:schemeClr val="tx1"/>
                </a:solidFill>
                <a:effectLst/>
                <a:latin typeface="+mn-lt"/>
                <a:ea typeface="+mn-ea"/>
                <a:cs typeface="+mn-cs"/>
              </a:rPr>
              <a:t>Country rankings by skill proficiency and skills use confirm that having a larger pool of highly proficient workers does not guarantee a more frequent use of these skills in the workplace. Mismatch</a:t>
            </a:r>
          </a:p>
          <a:p>
            <a:pPr lvl="0"/>
            <a:r>
              <a:rPr lang="en-GB" sz="1200" kern="1200" dirty="0" smtClean="0">
                <a:solidFill>
                  <a:schemeClr val="tx1"/>
                </a:solidFill>
                <a:effectLst/>
                <a:latin typeface="+mn-lt"/>
                <a:ea typeface="+mn-ea"/>
                <a:cs typeface="+mn-cs"/>
              </a:rPr>
              <a:t>Seen from a different angle (figure</a:t>
            </a:r>
            <a:r>
              <a:rPr lang="en-GB" sz="1200" kern="1200" baseline="0" dirty="0" smtClean="0">
                <a:solidFill>
                  <a:schemeClr val="tx1"/>
                </a:solidFill>
                <a:effectLst/>
                <a:latin typeface="+mn-lt"/>
                <a:ea typeface="+mn-ea"/>
                <a:cs typeface="+mn-cs"/>
              </a:rPr>
              <a:t> on this slide)</a:t>
            </a:r>
            <a:r>
              <a:rPr lang="en-GB" sz="1200" kern="1200" dirty="0" smtClean="0">
                <a:solidFill>
                  <a:schemeClr val="tx1"/>
                </a:solidFill>
                <a:effectLst/>
                <a:latin typeface="+mn-lt"/>
                <a:ea typeface="+mn-ea"/>
                <a:cs typeface="+mn-cs"/>
              </a:rPr>
              <a:t>, the skills proficiency of workers explains only 1% to 6% of the variance in their skills use. High performance work practices (HPWP) contribute to explaining between 14% and 27% of the variance in skills use across individuals. This is the highest contribution,</a:t>
            </a:r>
            <a:r>
              <a:rPr lang="en-GB" sz="1200" kern="1200" baseline="0" dirty="0" smtClean="0">
                <a:solidFill>
                  <a:schemeClr val="tx1"/>
                </a:solidFill>
                <a:effectLst/>
                <a:latin typeface="+mn-lt"/>
                <a:ea typeface="+mn-ea"/>
                <a:cs typeface="+mn-cs"/>
              </a:rPr>
              <a:t> larger than occupation except for ICT use for which occupation explains the most. </a:t>
            </a:r>
          </a:p>
          <a:p>
            <a:pPr lvl="0"/>
            <a:r>
              <a:rPr lang="en-GB" dirty="0">
                <a:ea typeface="Calibri"/>
                <a:cs typeface="Times New Roman"/>
              </a:rPr>
              <a:t>While PIAAC provides a preliminary basis for analysing the links between work organisation and skills use and skills gaps, the survey’s policy relevance would be considerably enhanced by basing it on additional indicators measuring selected managerial </a:t>
            </a:r>
            <a:r>
              <a:rPr lang="en-GB" dirty="0" smtClean="0">
                <a:ea typeface="Calibri"/>
                <a:cs typeface="Times New Roman"/>
              </a:rPr>
              <a:t>practices hat </a:t>
            </a:r>
            <a:r>
              <a:rPr lang="en-GB" dirty="0">
                <a:ea typeface="Calibri"/>
                <a:cs typeface="Times New Roman"/>
              </a:rPr>
              <a:t>are associated with the different work and learning outcomes </a:t>
            </a:r>
            <a:r>
              <a:rPr lang="en-GB" dirty="0" smtClean="0">
                <a:ea typeface="Calibri"/>
                <a:cs typeface="Times New Roman"/>
              </a:rPr>
              <a:t>. </a:t>
            </a:r>
            <a:endParaRPr lang="en-GB" sz="1200" kern="1200" baseline="0" dirty="0" smtClean="0">
              <a:solidFill>
                <a:schemeClr val="tx1"/>
              </a:solidFill>
              <a:effectLst/>
              <a:latin typeface="+mn-lt"/>
              <a:ea typeface="+mn-ea"/>
              <a:cs typeface="+mn-cs"/>
            </a:endParaRPr>
          </a:p>
          <a:p>
            <a:pPr lvl="0"/>
            <a:r>
              <a:rPr lang="en-GB" sz="1200" kern="1200" baseline="0" dirty="0" smtClean="0">
                <a:solidFill>
                  <a:schemeClr val="tx1"/>
                </a:solidFill>
                <a:effectLst/>
                <a:latin typeface="+mn-lt"/>
                <a:ea typeface="+mn-ea"/>
                <a:cs typeface="+mn-cs"/>
              </a:rPr>
              <a:t> </a:t>
            </a:r>
            <a:r>
              <a:rPr lang="en-GB" dirty="0">
                <a:ea typeface="Calibri"/>
                <a:cs typeface="Times New Roman"/>
              </a:rPr>
              <a:t>Some forms of work organisation potentially activate acquired skills </a:t>
            </a:r>
            <a:r>
              <a:rPr lang="en-GB" dirty="0" smtClean="0">
                <a:ea typeface="Calibri"/>
                <a:cs typeface="Times New Roman"/>
              </a:rPr>
              <a:t>and </a:t>
            </a:r>
            <a:r>
              <a:rPr lang="en-GB" dirty="0">
                <a:ea typeface="Calibri"/>
                <a:cs typeface="Times New Roman"/>
              </a:rPr>
              <a:t>foster their development while others may result in the loss of skills </a:t>
            </a:r>
            <a:r>
              <a:rPr lang="en-GB" dirty="0" smtClean="0">
                <a:ea typeface="Calibri"/>
                <a:cs typeface="Times New Roman"/>
              </a:rPr>
              <a:t>.</a:t>
            </a:r>
            <a:r>
              <a:rPr lang="en-GB" dirty="0">
                <a:ea typeface="Calibri"/>
                <a:cs typeface="Times New Roman"/>
              </a:rPr>
              <a:t> PIAAC is a unique </a:t>
            </a:r>
            <a:r>
              <a:rPr lang="en-GB" dirty="0" smtClean="0">
                <a:ea typeface="Calibri"/>
                <a:cs typeface="Times New Roman"/>
              </a:rPr>
              <a:t>survey </a:t>
            </a:r>
            <a:r>
              <a:rPr lang="en-GB" dirty="0">
                <a:ea typeface="Calibri"/>
                <a:cs typeface="Times New Roman"/>
              </a:rPr>
              <a:t>providing both measures of skills proficiency in the areas of numeracy, literacy and complex problem solving and measures of skills use, primarily through the questions asked in the Job Requirements Approach (JRA) module. The JRA module as well as other sections of the background Questionnaire (BQ) measure skills use by asking employees what they do in work. These measures can be used to develop some relevant indicators of different organisational designs distinguished according to the level of employee involvement in learning and problem-solving activity, the exercise of discretion on the job, the level of cooperation and knowledge exchange with colleagues and the degree of task formalisation. </a:t>
            </a:r>
            <a:endParaRPr lang="en-GB" dirty="0" smtClean="0">
              <a:ea typeface="Calibri"/>
              <a:cs typeface="Times New Roman"/>
            </a:endParaRPr>
          </a:p>
          <a:p>
            <a:pPr lvl="0"/>
            <a:endParaRPr lang="en-GB"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286A7332-F803-4717-A9B8-E503649C3241}" type="slidenum">
              <a:rPr lang="en-GB" smtClean="0">
                <a:solidFill>
                  <a:prstClr val="black"/>
                </a:solidFill>
              </a:rPr>
              <a:pPr/>
              <a:t>10</a:t>
            </a:fld>
            <a:endParaRPr lang="en-GB">
              <a:solidFill>
                <a:prstClr val="black"/>
              </a:solidFill>
            </a:endParaRPr>
          </a:p>
        </p:txBody>
      </p:sp>
    </p:spTree>
    <p:extLst>
      <p:ext uri="{BB962C8B-B14F-4D97-AF65-F5344CB8AC3E}">
        <p14:creationId xmlns:p14="http://schemas.microsoft.com/office/powerpoint/2010/main" val="213774576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en-NZ" dirty="0" err="1" smtClean="0"/>
              <a:t>Cedefop</a:t>
            </a:r>
            <a:r>
              <a:rPr lang="en-NZ" dirty="0" smtClean="0"/>
              <a:t>,</a:t>
            </a:r>
            <a:r>
              <a:rPr lang="en-NZ" baseline="0" dirty="0" smtClean="0"/>
              <a:t> WB, Company survey EF, National surveys on skills needs and skills audits</a:t>
            </a:r>
            <a:endParaRPr lang="en-NZ" dirty="0"/>
          </a:p>
        </p:txBody>
      </p:sp>
      <p:sp>
        <p:nvSpPr>
          <p:cNvPr id="4" name="Segnaposto numero diapositiva 3"/>
          <p:cNvSpPr>
            <a:spLocks noGrp="1"/>
          </p:cNvSpPr>
          <p:nvPr>
            <p:ph type="sldNum" sz="quarter" idx="10"/>
          </p:nvPr>
        </p:nvSpPr>
        <p:spPr/>
        <p:txBody>
          <a:bodyPr/>
          <a:lstStyle/>
          <a:p>
            <a:fld id="{E03801B7-EFB4-47AB-AEB2-BFBA36018CA9}" type="slidenum">
              <a:rPr lang="en-US" smtClean="0"/>
              <a:pPr/>
              <a:t>11</a:t>
            </a:fld>
            <a:endParaRPr lang="en-US"/>
          </a:p>
        </p:txBody>
      </p:sp>
    </p:spTree>
    <p:extLst>
      <p:ext uri="{BB962C8B-B14F-4D97-AF65-F5344CB8AC3E}">
        <p14:creationId xmlns:p14="http://schemas.microsoft.com/office/powerpoint/2010/main" val="360902690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en-NZ" dirty="0"/>
          </a:p>
        </p:txBody>
      </p:sp>
      <p:sp>
        <p:nvSpPr>
          <p:cNvPr id="4" name="Segnaposto numero diapositiva 3"/>
          <p:cNvSpPr>
            <a:spLocks noGrp="1"/>
          </p:cNvSpPr>
          <p:nvPr>
            <p:ph type="sldNum" sz="quarter" idx="10"/>
          </p:nvPr>
        </p:nvSpPr>
        <p:spPr/>
        <p:txBody>
          <a:bodyPr/>
          <a:lstStyle/>
          <a:p>
            <a:fld id="{E03801B7-EFB4-47AB-AEB2-BFBA36018CA9}" type="slidenum">
              <a:rPr lang="en-US" smtClean="0"/>
              <a:pPr/>
              <a:t>12</a:t>
            </a:fld>
            <a:endParaRPr lang="en-US"/>
          </a:p>
        </p:txBody>
      </p:sp>
    </p:spTree>
    <p:extLst>
      <p:ext uri="{BB962C8B-B14F-4D97-AF65-F5344CB8AC3E}">
        <p14:creationId xmlns:p14="http://schemas.microsoft.com/office/powerpoint/2010/main" val="277018359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kumimoji="0" lang="en-NZ" sz="1200" b="0" i="0" u="none" strike="noStrike" kern="1200" cap="none" spc="0" normalizeH="0" baseline="0" noProof="0" dirty="0" smtClean="0">
                <a:ln>
                  <a:noFill/>
                </a:ln>
                <a:solidFill>
                  <a:prstClr val="black"/>
                </a:solidFill>
                <a:effectLst/>
                <a:uLnTx/>
                <a:uFillTx/>
                <a:latin typeface="+mn-lt"/>
                <a:ea typeface="+mn-ea"/>
                <a:cs typeface="+mn-cs"/>
              </a:rPr>
              <a:t>Ministerial statement 15-1-16: Promoting greater labour market resilience and inclusiveness: An effective skills strategy that makes it possible for everyone who wishes to work to obtain</a:t>
            </a:r>
          </a:p>
          <a:p>
            <a:pPr marL="0" marR="0" lvl="0" indent="0" algn="l" defTabSz="914400" rtl="0" eaLnBrk="0" fontAlgn="base" latinLnBrk="0" hangingPunct="0">
              <a:lnSpc>
                <a:spcPct val="100000"/>
              </a:lnSpc>
              <a:spcBef>
                <a:spcPct val="30000"/>
              </a:spcBef>
              <a:spcAft>
                <a:spcPct val="0"/>
              </a:spcAft>
              <a:buClrTx/>
              <a:buSzTx/>
              <a:buFontTx/>
              <a:buNone/>
              <a:tabLst/>
              <a:defRPr/>
            </a:pPr>
            <a:r>
              <a:rPr kumimoji="0" lang="en-NZ" sz="1200" b="0" i="0" u="none" strike="noStrike" kern="1200" cap="none" spc="0" normalizeH="0" baseline="0" noProof="0" dirty="0" smtClean="0">
                <a:ln>
                  <a:noFill/>
                </a:ln>
                <a:solidFill>
                  <a:prstClr val="black"/>
                </a:solidFill>
                <a:effectLst/>
                <a:uLnTx/>
                <a:uFillTx/>
                <a:latin typeface="+mn-lt"/>
                <a:ea typeface="+mn-ea"/>
                <a:cs typeface="+mn-cs"/>
              </a:rPr>
              <a:t>And update skills that are needed in the labour market. Overcoming skills deficits can both raise employment rates and lower earnings inequality. Making better use of the skills that workers already possess- for example, by better skills recognition and improved matching of workers to jobs that make use of their particular skills- will lower inequality while raising efficiency and well-being.</a:t>
            </a:r>
            <a:endParaRPr kumimoji="0" lang="en-NZ" sz="1200" b="0" i="0" u="none" strike="noStrike" kern="1200" cap="none" spc="0" normalizeH="0" baseline="0" noProof="0" dirty="0">
              <a:ln>
                <a:noFill/>
              </a:ln>
              <a:solidFill>
                <a:prstClr val="black"/>
              </a:solidFill>
              <a:effectLst/>
              <a:uLnTx/>
              <a:uFillTx/>
              <a:latin typeface="+mn-lt"/>
              <a:ea typeface="+mn-ea"/>
              <a:cs typeface="+mn-cs"/>
            </a:endParaRPr>
          </a:p>
        </p:txBody>
      </p:sp>
      <p:sp>
        <p:nvSpPr>
          <p:cNvPr id="4" name="Segnaposto numero diapositiva 3"/>
          <p:cNvSpPr>
            <a:spLocks noGrp="1"/>
          </p:cNvSpPr>
          <p:nvPr>
            <p:ph type="sldNum" sz="quarter" idx="10"/>
          </p:nvPr>
        </p:nvSpPr>
        <p:spPr/>
        <p:txBody>
          <a:bodyPr/>
          <a:lstStyle/>
          <a:p>
            <a:fld id="{E03801B7-EFB4-47AB-AEB2-BFBA36018CA9}" type="slidenum">
              <a:rPr lang="en-US" smtClean="0"/>
              <a:pPr/>
              <a:t>13</a:t>
            </a:fld>
            <a:endParaRPr lang="en-US"/>
          </a:p>
        </p:txBody>
      </p:sp>
    </p:spTree>
    <p:extLst>
      <p:ext uri="{BB962C8B-B14F-4D97-AF65-F5344CB8AC3E}">
        <p14:creationId xmlns:p14="http://schemas.microsoft.com/office/powerpoint/2010/main" val="93606215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smtClean="0"/>
          </a:p>
          <a:p>
            <a:r>
              <a:rPr lang="en-US" dirty="0" smtClean="0"/>
              <a:t>Personality dimensions/traits are used to explain human </a:t>
            </a:r>
            <a:r>
              <a:rPr lang="en-US" dirty="0" err="1" smtClean="0"/>
              <a:t>behaviour</a:t>
            </a:r>
            <a:r>
              <a:rPr lang="en-US" dirty="0" smtClean="0"/>
              <a:t> and characterize individual personality.</a:t>
            </a:r>
            <a:r>
              <a:rPr lang="en-US" baseline="0" dirty="0" smtClean="0"/>
              <a:t> Prominent models: </a:t>
            </a:r>
            <a:r>
              <a:rPr lang="en-US" dirty="0" smtClean="0"/>
              <a:t> Big 5dimensions of personality (</a:t>
            </a:r>
            <a:r>
              <a:rPr lang="en-US" dirty="0" err="1" smtClean="0"/>
              <a:t>openess</a:t>
            </a:r>
            <a:r>
              <a:rPr lang="en-US" dirty="0" smtClean="0"/>
              <a:t> to experience, </a:t>
            </a:r>
            <a:r>
              <a:rPr lang="en-US" sz="1200" b="0" i="0" u="none" strike="noStrike" baseline="0" dirty="0" smtClean="0">
                <a:solidFill>
                  <a:srgbClr val="000000"/>
                </a:solidFill>
              </a:rPr>
              <a:t>Conscientiousness, Extraversion, Agreeableness, and Neuroticism/Emotional Stability ) </a:t>
            </a:r>
            <a:r>
              <a:rPr lang="en-US" dirty="0">
                <a:solidFill>
                  <a:srgbClr val="000000"/>
                </a:solidFill>
              </a:rPr>
              <a:t>Each of these five dimensions is represented by a cluster of related personality traits/facets. For example, Conscientiousness encompasses the traits of self-discipline, perseverance, dutifulness, self-control, achievement seeking, etc</a:t>
            </a:r>
            <a:r>
              <a:rPr lang="en-US" dirty="0" smtClean="0">
                <a:solidFill>
                  <a:srgbClr val="000000"/>
                </a:solidFill>
              </a:rPr>
              <a:t>. </a:t>
            </a:r>
            <a:r>
              <a:rPr lang="en-US" dirty="0" err="1" smtClean="0">
                <a:solidFill>
                  <a:srgbClr val="000000"/>
                </a:solidFill>
              </a:rPr>
              <a:t>Hexaco</a:t>
            </a:r>
            <a:r>
              <a:rPr lang="en-US" dirty="0">
                <a:solidFill>
                  <a:srgbClr val="000000"/>
                </a:solidFill>
              </a:rPr>
              <a:t> </a:t>
            </a:r>
            <a:r>
              <a:rPr lang="en-US" dirty="0" smtClean="0">
                <a:solidFill>
                  <a:srgbClr val="000000"/>
                </a:solidFill>
              </a:rPr>
              <a:t>, </a:t>
            </a:r>
            <a:r>
              <a:rPr lang="en-US" dirty="0">
                <a:solidFill>
                  <a:srgbClr val="000000"/>
                </a:solidFill>
              </a:rPr>
              <a:t>adds an additional Honesty-Humility </a:t>
            </a:r>
            <a:r>
              <a:rPr lang="en-US" dirty="0" smtClean="0">
                <a:solidFill>
                  <a:srgbClr val="000000"/>
                </a:solidFill>
              </a:rPr>
              <a:t>dimension</a:t>
            </a:r>
          </a:p>
          <a:p>
            <a:r>
              <a:rPr lang="en-US" dirty="0" smtClean="0">
                <a:solidFill>
                  <a:srgbClr val="000000"/>
                </a:solidFill>
              </a:rPr>
              <a:t>Motives: achievement motivation, self-determination. Attitudes and values: social, work attitudes, basic values.</a:t>
            </a:r>
          </a:p>
          <a:p>
            <a:r>
              <a:rPr lang="en-US" dirty="0" smtClean="0">
                <a:solidFill>
                  <a:srgbClr val="000000"/>
                </a:solidFill>
              </a:rPr>
              <a:t>Self concept: Self-efficacy </a:t>
            </a:r>
            <a:r>
              <a:rPr lang="en-US" dirty="0">
                <a:solidFill>
                  <a:srgbClr val="000000"/>
                </a:solidFill>
              </a:rPr>
              <a:t>is the extent or strength of one’s belief in one’s own ability to complete tasks and achieve goals. These beliefs regarding one’s power to affect situations influence not only person’s capacity to act and deal with challenges competently but also whether or not someone will be ready to face the challenge in the first place. Differences in self-efficacy beliefs help explain why people with the same level of skills may differ greatly in their performance.</a:t>
            </a:r>
            <a:r>
              <a:rPr lang="en-US" dirty="0">
                <a:solidFill>
                  <a:srgbClr val="000000"/>
                </a:solidFill>
                <a:latin typeface="Times New Roman"/>
              </a:rPr>
              <a:t> </a:t>
            </a:r>
            <a:r>
              <a:rPr lang="en-US" dirty="0" smtClean="0">
                <a:solidFill>
                  <a:srgbClr val="000000"/>
                </a:solidFill>
                <a:latin typeface="Times New Roman"/>
              </a:rPr>
              <a:t> </a:t>
            </a:r>
            <a:r>
              <a:rPr lang="en-US" dirty="0" smtClean="0">
                <a:solidFill>
                  <a:srgbClr val="000000"/>
                </a:solidFill>
              </a:rPr>
              <a:t> And self-control</a:t>
            </a:r>
            <a:endParaRPr lang="en-US" dirty="0" smtClean="0"/>
          </a:p>
          <a:p>
            <a:r>
              <a:rPr lang="en-US" dirty="0" smtClean="0"/>
              <a:t>Limited information</a:t>
            </a:r>
            <a:r>
              <a:rPr lang="en-US" baseline="0" dirty="0" smtClean="0"/>
              <a:t> on non cognitive skills in the first cycle BQ, mainly on working style (interest in learning, approach to new information) and on measures of social </a:t>
            </a:r>
            <a:r>
              <a:rPr lang="en-US" baseline="0" dirty="0" err="1" smtClean="0"/>
              <a:t>outccomes</a:t>
            </a:r>
            <a:r>
              <a:rPr lang="en-US" dirty="0" smtClean="0"/>
              <a:t> </a:t>
            </a:r>
            <a:r>
              <a:rPr lang="en-US" dirty="0" err="1" smtClean="0"/>
              <a:t>Hexaco</a:t>
            </a:r>
            <a:r>
              <a:rPr lang="en-US" baseline="0" dirty="0" smtClean="0"/>
              <a:t> (subjective health status, social participation-volunteering, social trust and </a:t>
            </a:r>
            <a:r>
              <a:rPr lang="en-US" baseline="0" dirty="0" err="1" smtClean="0"/>
              <a:t>poltical</a:t>
            </a:r>
            <a:r>
              <a:rPr lang="en-US" baseline="0" dirty="0" smtClean="0"/>
              <a:t> efficacy) that proved to be positively correlated to proficiency in foundation skills.</a:t>
            </a:r>
          </a:p>
          <a:p>
            <a:endParaRPr lang="en-US" dirty="0"/>
          </a:p>
        </p:txBody>
      </p:sp>
      <p:sp>
        <p:nvSpPr>
          <p:cNvPr id="4" name="Segnaposto numero diapositiva 3"/>
          <p:cNvSpPr>
            <a:spLocks noGrp="1"/>
          </p:cNvSpPr>
          <p:nvPr>
            <p:ph type="sldNum" sz="quarter" idx="10"/>
          </p:nvPr>
        </p:nvSpPr>
        <p:spPr/>
        <p:txBody>
          <a:bodyPr/>
          <a:lstStyle/>
          <a:p>
            <a:fld id="{E03801B7-EFB4-47AB-AEB2-BFBA36018CA9}" type="slidenum">
              <a:rPr lang="en-US" smtClean="0"/>
              <a:pPr/>
              <a:t>14</a:t>
            </a:fld>
            <a:endParaRPr lang="en-US"/>
          </a:p>
        </p:txBody>
      </p:sp>
    </p:spTree>
    <p:extLst>
      <p:ext uri="{BB962C8B-B14F-4D97-AF65-F5344CB8AC3E}">
        <p14:creationId xmlns:p14="http://schemas.microsoft.com/office/powerpoint/2010/main" val="96936554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en-US"/>
          </a:p>
        </p:txBody>
      </p:sp>
      <p:sp>
        <p:nvSpPr>
          <p:cNvPr id="4" name="Segnaposto numero diapositiva 3"/>
          <p:cNvSpPr>
            <a:spLocks noGrp="1"/>
          </p:cNvSpPr>
          <p:nvPr>
            <p:ph type="sldNum" sz="quarter" idx="10"/>
          </p:nvPr>
        </p:nvSpPr>
        <p:spPr/>
        <p:txBody>
          <a:bodyPr/>
          <a:lstStyle/>
          <a:p>
            <a:fld id="{E03801B7-EFB4-47AB-AEB2-BFBA36018CA9}" type="slidenum">
              <a:rPr lang="en-US" smtClean="0"/>
              <a:pPr/>
              <a:t>15</a:t>
            </a:fld>
            <a:endParaRPr lang="en-US"/>
          </a:p>
        </p:txBody>
      </p:sp>
    </p:spTree>
    <p:extLst>
      <p:ext uri="{BB962C8B-B14F-4D97-AF65-F5344CB8AC3E}">
        <p14:creationId xmlns:p14="http://schemas.microsoft.com/office/powerpoint/2010/main" val="42495674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en-US" dirty="0"/>
          </a:p>
        </p:txBody>
      </p:sp>
      <p:sp>
        <p:nvSpPr>
          <p:cNvPr id="4" name="Segnaposto numero diapositiva 3"/>
          <p:cNvSpPr>
            <a:spLocks noGrp="1"/>
          </p:cNvSpPr>
          <p:nvPr>
            <p:ph type="sldNum" sz="quarter" idx="10"/>
          </p:nvPr>
        </p:nvSpPr>
        <p:spPr/>
        <p:txBody>
          <a:bodyPr/>
          <a:lstStyle/>
          <a:p>
            <a:fld id="{E03801B7-EFB4-47AB-AEB2-BFBA36018CA9}" type="slidenum">
              <a:rPr lang="en-US" smtClean="0">
                <a:solidFill>
                  <a:prstClr val="black"/>
                </a:solidFill>
              </a:rPr>
              <a:pPr/>
              <a:t>2</a:t>
            </a:fld>
            <a:endParaRPr lang="en-US">
              <a:solidFill>
                <a:prstClr val="black"/>
              </a:solidFill>
            </a:endParaRPr>
          </a:p>
        </p:txBody>
      </p:sp>
    </p:spTree>
    <p:extLst>
      <p:ext uri="{BB962C8B-B14F-4D97-AF65-F5344CB8AC3E}">
        <p14:creationId xmlns:p14="http://schemas.microsoft.com/office/powerpoint/2010/main" val="9693655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pPr algn="l"/>
            <a:endParaRPr lang="en-US" sz="2000" b="0" i="0" u="none" strike="noStrike" baseline="0" dirty="0" smtClean="0">
              <a:solidFill>
                <a:srgbClr val="000000"/>
              </a:solidFill>
              <a:latin typeface="Optima LT Std Medium"/>
            </a:endParaRPr>
          </a:p>
          <a:p>
            <a:r>
              <a:rPr lang="en-US" sz="1200" b="1" i="0" u="none" strike="noStrike" baseline="0" dirty="0" smtClean="0">
                <a:solidFill>
                  <a:srgbClr val="000000"/>
                </a:solidFill>
                <a:latin typeface="Optima LT Std Medium"/>
              </a:rPr>
              <a:t>24 countries and sub-national regions: </a:t>
            </a:r>
            <a:r>
              <a:rPr lang="en-US" sz="1200" b="0" i="0" u="none" strike="noStrike" baseline="0" dirty="0" smtClean="0">
                <a:solidFill>
                  <a:srgbClr val="000000"/>
                </a:solidFill>
                <a:latin typeface="Optima LT Std"/>
              </a:rPr>
              <a:t>22 OECD member countries – Australia, Austria, Belgium (Flanders), Canada, the Czech Republic, Denmark, Estonia, Finland, France, Germany, Ireland, Italy, Japan, Korea, the Netherlands, Norway, Poland, the Slovak Republic, Spain, Sweden, the United Kingdom (England and Northern Ireland), and the United States; and two partner countries – Cyprus* and the Russian Federation.</a:t>
            </a:r>
          </a:p>
          <a:p>
            <a:endParaRPr lang="en-US" sz="1200" b="0" i="0" u="none" strike="noStrike" baseline="0" dirty="0" smtClean="0">
              <a:solidFill>
                <a:srgbClr val="000000"/>
              </a:solidFill>
              <a:latin typeface="Times New Roman"/>
            </a:endParaRPr>
          </a:p>
          <a:p>
            <a:r>
              <a:rPr lang="en-US" sz="1200" b="0" i="0" u="none" strike="noStrike" baseline="0" dirty="0" smtClean="0">
                <a:solidFill>
                  <a:srgbClr val="000000"/>
                </a:solidFill>
                <a:latin typeface="Times New Roman"/>
              </a:rPr>
              <a:t>9 countries round 2: Chile, Greece, Indonesia, Israel, Lithuania, New Zealand, Singapore, Slovenia and Turkey.  Six countries (Ecuador, Hungary, Kazakhstan, Mexico, Peru and Romania) are participating in Round III of PIAAC </a:t>
            </a:r>
          </a:p>
          <a:p>
            <a:r>
              <a:rPr lang="en-US" sz="1200" b="0" i="0" u="none" strike="noStrike" baseline="0" dirty="0" smtClean="0">
                <a:solidFill>
                  <a:srgbClr val="000000"/>
                </a:solidFill>
                <a:latin typeface="Times New Roman"/>
              </a:rPr>
              <a:t>Setting national skills strategies is very high in national policy agendas , in the OECD with the OECD skills Strategy and in the EU with the previous New skills for new Jobs and the current preparation of the New Skills Agenda for Europe. Skills strategies are integrated with job strategies. ) countries have or are  developing NSS In cooperation with the OECD, also my country ((I wish to thank </a:t>
            </a:r>
            <a:r>
              <a:rPr lang="en-US" sz="1200" b="0" i="0" u="none" strike="noStrike" baseline="0" dirty="0" err="1" smtClean="0">
                <a:solidFill>
                  <a:srgbClr val="000000"/>
                </a:solidFill>
                <a:latin typeface="Times New Roman"/>
              </a:rPr>
              <a:t>Scarpetta</a:t>
            </a:r>
            <a:r>
              <a:rPr lang="en-US" sz="1200" b="0" i="0" u="none" strike="noStrike" baseline="0" dirty="0" smtClean="0">
                <a:solidFill>
                  <a:srgbClr val="000000"/>
                </a:solidFill>
                <a:latin typeface="Times New Roman"/>
              </a:rPr>
              <a:t> and his team). Countries are: NOR, AUT,KOR, PRT, ESP, PER, ITA, NLD, SVN</a:t>
            </a:r>
            <a:endParaRPr lang="en-US" dirty="0"/>
          </a:p>
        </p:txBody>
      </p:sp>
      <p:sp>
        <p:nvSpPr>
          <p:cNvPr id="4" name="Segnaposto numero diapositiva 3"/>
          <p:cNvSpPr>
            <a:spLocks noGrp="1"/>
          </p:cNvSpPr>
          <p:nvPr>
            <p:ph type="sldNum" sz="quarter" idx="10"/>
          </p:nvPr>
        </p:nvSpPr>
        <p:spPr/>
        <p:txBody>
          <a:bodyPr/>
          <a:lstStyle/>
          <a:p>
            <a:fld id="{E03801B7-EFB4-47AB-AEB2-BFBA36018CA9}" type="slidenum">
              <a:rPr lang="en-US" smtClean="0">
                <a:solidFill>
                  <a:prstClr val="black"/>
                </a:solidFill>
              </a:rPr>
              <a:pPr/>
              <a:t>3</a:t>
            </a:fld>
            <a:endParaRPr lang="en-US">
              <a:solidFill>
                <a:prstClr val="black"/>
              </a:solidFill>
            </a:endParaRPr>
          </a:p>
        </p:txBody>
      </p:sp>
    </p:spTree>
    <p:extLst>
      <p:ext uri="{BB962C8B-B14F-4D97-AF65-F5344CB8AC3E}">
        <p14:creationId xmlns:p14="http://schemas.microsoft.com/office/powerpoint/2010/main" val="96936554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en-US" sz="1200" b="0" i="0" u="none" strike="noStrike" baseline="0" dirty="0" smtClean="0">
                <a:solidFill>
                  <a:srgbClr val="000000"/>
                </a:solidFill>
                <a:latin typeface="Times New Roman"/>
              </a:rPr>
              <a:t>The agenda of the December meeting of the BPC will focus on the design of the 2</a:t>
            </a:r>
            <a:r>
              <a:rPr lang="en-US" sz="800" b="0" i="0" u="none" strike="noStrike" baseline="0" dirty="0" smtClean="0">
                <a:solidFill>
                  <a:srgbClr val="000000"/>
                </a:solidFill>
                <a:latin typeface="Times New Roman"/>
              </a:rPr>
              <a:t>nd </a:t>
            </a:r>
            <a:r>
              <a:rPr lang="en-US" sz="1200" b="0" i="0" u="none" strike="noStrike" baseline="0" dirty="0" smtClean="0">
                <a:solidFill>
                  <a:srgbClr val="000000"/>
                </a:solidFill>
                <a:latin typeface="Times New Roman"/>
              </a:rPr>
              <a:t>cycle of PIAAC. This will include discussion of the outcomes of work undertaken as part of the R&amp;D </a:t>
            </a:r>
            <a:r>
              <a:rPr lang="en-US" sz="1200" b="0" i="0" u="none" strike="noStrike" baseline="0" dirty="0" err="1" smtClean="0">
                <a:solidFill>
                  <a:srgbClr val="000000"/>
                </a:solidFill>
                <a:latin typeface="Times New Roman"/>
              </a:rPr>
              <a:t>programme</a:t>
            </a:r>
            <a:r>
              <a:rPr lang="en-US" sz="1200" b="0" i="0" u="none" strike="noStrike" baseline="0" dirty="0" smtClean="0">
                <a:solidFill>
                  <a:srgbClr val="000000"/>
                </a:solidFill>
                <a:latin typeface="Times New Roman"/>
              </a:rPr>
              <a:t> for the 2</a:t>
            </a:r>
            <a:r>
              <a:rPr lang="en-US" sz="800" b="0" i="0" u="none" strike="noStrike" baseline="0" dirty="0" smtClean="0">
                <a:solidFill>
                  <a:srgbClr val="000000"/>
                </a:solidFill>
                <a:latin typeface="Times New Roman"/>
              </a:rPr>
              <a:t>nd </a:t>
            </a:r>
            <a:r>
              <a:rPr lang="en-US" sz="1200" b="0" i="0" u="none" strike="noStrike" baseline="0" dirty="0" smtClean="0">
                <a:solidFill>
                  <a:srgbClr val="000000"/>
                </a:solidFill>
                <a:latin typeface="Times New Roman"/>
              </a:rPr>
              <a:t>cycle of PIAAC and a discussion of an overall design framework for the 2</a:t>
            </a:r>
            <a:r>
              <a:rPr lang="en-US" sz="800" b="0" i="0" u="none" strike="noStrike" baseline="0" dirty="0" smtClean="0">
                <a:solidFill>
                  <a:srgbClr val="000000"/>
                </a:solidFill>
                <a:latin typeface="Times New Roman"/>
              </a:rPr>
              <a:t>nd </a:t>
            </a:r>
            <a:r>
              <a:rPr lang="en-US" sz="1200" b="0" i="0" u="none" strike="noStrike" baseline="0" dirty="0" smtClean="0">
                <a:solidFill>
                  <a:srgbClr val="000000"/>
                </a:solidFill>
                <a:latin typeface="Times New Roman"/>
              </a:rPr>
              <a:t>cycle. The framework will describe the objectives and rationale of the 2</a:t>
            </a:r>
            <a:r>
              <a:rPr lang="en-US" sz="800" b="0" i="0" u="none" strike="noStrike" baseline="0" dirty="0" smtClean="0">
                <a:solidFill>
                  <a:srgbClr val="000000"/>
                </a:solidFill>
                <a:latin typeface="Times New Roman"/>
              </a:rPr>
              <a:t>nd </a:t>
            </a:r>
            <a:r>
              <a:rPr lang="en-US" sz="1200" b="0" i="0" u="none" strike="noStrike" baseline="0" dirty="0" smtClean="0">
                <a:solidFill>
                  <a:srgbClr val="000000"/>
                </a:solidFill>
                <a:latin typeface="Times New Roman"/>
              </a:rPr>
              <a:t>cycle, the major features of the assessment in terms of content (what constructs will be measured by the assessment and by the BQ) and methods (the target population, delivery mode, proposed optional elements, extent of links with the first cycle and earlier studies) and will identify the areas where choices have to be made between alternative uses of available interview and testing time. The outcomes of the PBC discussion will guide the development of a document outlining the study design that will be used as the basis for the call-for-tender for an international contractor or contractors to manage the international component of the development and implementation of the 2</a:t>
            </a:r>
            <a:r>
              <a:rPr lang="en-US" sz="800" b="0" i="0" u="none" strike="noStrike" baseline="0" dirty="0" smtClean="0">
                <a:solidFill>
                  <a:srgbClr val="000000"/>
                </a:solidFill>
                <a:latin typeface="Times New Roman"/>
              </a:rPr>
              <a:t>nd </a:t>
            </a:r>
            <a:r>
              <a:rPr lang="en-US" sz="1200" b="0" i="0" u="none" strike="noStrike" baseline="0" dirty="0" smtClean="0">
                <a:solidFill>
                  <a:srgbClr val="000000"/>
                </a:solidFill>
                <a:latin typeface="Times New Roman"/>
              </a:rPr>
              <a:t>cycle of PIAAC. The BPC will review the study design at its first meeting in 2017 (April/May). The BPC will have the opportunity to review the terms of reference for the selection of the international contractor(s) prior to their release in September </a:t>
            </a:r>
            <a:endParaRPr lang="en-US" dirty="0"/>
          </a:p>
        </p:txBody>
      </p:sp>
      <p:sp>
        <p:nvSpPr>
          <p:cNvPr id="4" name="Segnaposto numero diapositiva 3"/>
          <p:cNvSpPr>
            <a:spLocks noGrp="1"/>
          </p:cNvSpPr>
          <p:nvPr>
            <p:ph type="sldNum" sz="quarter" idx="10"/>
          </p:nvPr>
        </p:nvSpPr>
        <p:spPr/>
        <p:txBody>
          <a:bodyPr/>
          <a:lstStyle/>
          <a:p>
            <a:fld id="{E03801B7-EFB4-47AB-AEB2-BFBA36018CA9}" type="slidenum">
              <a:rPr lang="en-US" smtClean="0">
                <a:solidFill>
                  <a:prstClr val="black"/>
                </a:solidFill>
              </a:rPr>
              <a:pPr/>
              <a:t>4</a:t>
            </a:fld>
            <a:endParaRPr lang="en-US">
              <a:solidFill>
                <a:prstClr val="black"/>
              </a:solidFill>
            </a:endParaRPr>
          </a:p>
        </p:txBody>
      </p:sp>
    </p:spTree>
    <p:extLst>
      <p:ext uri="{BB962C8B-B14F-4D97-AF65-F5344CB8AC3E}">
        <p14:creationId xmlns:p14="http://schemas.microsoft.com/office/powerpoint/2010/main" val="9693655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pPr algn="l"/>
            <a:r>
              <a:rPr lang="en-US" sz="1200" b="0" i="0" u="none" strike="noStrike" baseline="0" dirty="0" smtClean="0">
                <a:latin typeface="TimesNewRomanPSMT"/>
              </a:rPr>
              <a:t>While some countries expressed an interest in further exploring an option of developing a combined literacy and numeracy scale, the majority of countries saw a need to continue with the separate assessment of the two skills. ASKED that there be a sharpening of the conceptual distinction between the two domains to increase the relative value-added of the two domains and that possible synergies in the way in which the scales were designed and reported be explored.</a:t>
            </a:r>
          </a:p>
          <a:p>
            <a:pPr algn="l"/>
            <a:r>
              <a:rPr lang="en-US" sz="1200" b="0" i="0" u="none" strike="noStrike" baseline="0" dirty="0" smtClean="0">
                <a:latin typeface="TimesNewRomanPSMT"/>
              </a:rPr>
              <a:t>AGREED on the importance of both technology and problem-solving skills for the success of individuals but also on the need for a stronger value proposition and construct definition and framework for the measurement of such skills to justify their inclusion in future PIAAC assessments,</a:t>
            </a:r>
          </a:p>
          <a:p>
            <a:pPr algn="l"/>
            <a:r>
              <a:rPr lang="en-US" sz="2400" b="0" i="0" u="none" strike="noStrike" baseline="0" dirty="0" smtClean="0">
                <a:latin typeface="TimesNewRomanPSMT"/>
              </a:rPr>
              <a:t> </a:t>
            </a:r>
            <a:r>
              <a:rPr lang="en-US" sz="1200" b="0" i="0" u="none" strike="noStrike" baseline="0" dirty="0" smtClean="0">
                <a:latin typeface="TimesNewRomanPSMT"/>
              </a:rPr>
              <a:t>AGREED on the need to conceptually separate the assessment of problem-solving and technology skills and noted that this, together with questions around the face validity of PIAAC items from 2021 ten years later, would compromise the measurement of trends,</a:t>
            </a:r>
            <a:endParaRPr lang="en-US" dirty="0"/>
          </a:p>
        </p:txBody>
      </p:sp>
      <p:sp>
        <p:nvSpPr>
          <p:cNvPr id="4" name="Segnaposto numero diapositiva 3"/>
          <p:cNvSpPr>
            <a:spLocks noGrp="1"/>
          </p:cNvSpPr>
          <p:nvPr>
            <p:ph type="sldNum" sz="quarter" idx="10"/>
          </p:nvPr>
        </p:nvSpPr>
        <p:spPr/>
        <p:txBody>
          <a:bodyPr/>
          <a:lstStyle/>
          <a:p>
            <a:fld id="{E03801B7-EFB4-47AB-AEB2-BFBA36018CA9}" type="slidenum">
              <a:rPr lang="en-US" smtClean="0">
                <a:solidFill>
                  <a:prstClr val="black"/>
                </a:solidFill>
              </a:rPr>
              <a:pPr/>
              <a:t>5</a:t>
            </a:fld>
            <a:endParaRPr lang="en-US">
              <a:solidFill>
                <a:prstClr val="black"/>
              </a:solidFill>
            </a:endParaRPr>
          </a:p>
        </p:txBody>
      </p:sp>
    </p:spTree>
    <p:extLst>
      <p:ext uri="{BB962C8B-B14F-4D97-AF65-F5344CB8AC3E}">
        <p14:creationId xmlns:p14="http://schemas.microsoft.com/office/powerpoint/2010/main" val="96936554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en-US" dirty="0"/>
          </a:p>
        </p:txBody>
      </p:sp>
      <p:sp>
        <p:nvSpPr>
          <p:cNvPr id="4" name="Segnaposto numero diapositiva 3"/>
          <p:cNvSpPr>
            <a:spLocks noGrp="1"/>
          </p:cNvSpPr>
          <p:nvPr>
            <p:ph type="sldNum" sz="quarter" idx="10"/>
          </p:nvPr>
        </p:nvSpPr>
        <p:spPr/>
        <p:txBody>
          <a:bodyPr/>
          <a:lstStyle/>
          <a:p>
            <a:fld id="{E03801B7-EFB4-47AB-AEB2-BFBA36018CA9}" type="slidenum">
              <a:rPr lang="en-US" smtClean="0">
                <a:solidFill>
                  <a:prstClr val="black"/>
                </a:solidFill>
              </a:rPr>
              <a:pPr/>
              <a:t>6</a:t>
            </a:fld>
            <a:endParaRPr lang="en-US">
              <a:solidFill>
                <a:prstClr val="black"/>
              </a:solidFill>
            </a:endParaRPr>
          </a:p>
        </p:txBody>
      </p:sp>
    </p:spTree>
    <p:extLst>
      <p:ext uri="{BB962C8B-B14F-4D97-AF65-F5344CB8AC3E}">
        <p14:creationId xmlns:p14="http://schemas.microsoft.com/office/powerpoint/2010/main" val="96936554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aseline="0" dirty="0" smtClean="0"/>
              <a:t>BUT relatively high rates of SMM in some OECD countries constrains the </a:t>
            </a:r>
            <a:r>
              <a:rPr lang="en-US" sz="1200" i="0" kern="1200" dirty="0" smtClean="0">
                <a:solidFill>
                  <a:schemeClr val="tx1"/>
                </a:solidFill>
                <a:effectLst/>
                <a:latin typeface="+mn-lt"/>
                <a:ea typeface="+mn-ea"/>
                <a:cs typeface="+mn-cs"/>
              </a:rPr>
              <a:t>growth of the most innovative firms and labour productivity more generally. For example, </a:t>
            </a:r>
            <a:r>
              <a:rPr lang="en-GB" sz="1200" kern="1200" dirty="0" smtClean="0">
                <a:solidFill>
                  <a:schemeClr val="tx1"/>
                </a:solidFill>
                <a:effectLst/>
                <a:latin typeface="+mn-lt"/>
                <a:ea typeface="+mn-ea"/>
                <a:cs typeface="+mn-cs"/>
              </a:rPr>
              <a:t>skill mismatch is estimated to account for up to one-fifth of Italy’s labour productivity gap with the United States </a:t>
            </a:r>
            <a:endParaRPr lang="en-US" sz="1200" i="0" kern="1200" dirty="0" smtClean="0">
              <a:solidFill>
                <a:schemeClr val="tx1"/>
              </a:solidFill>
              <a:effectLst/>
              <a:latin typeface="+mn-lt"/>
              <a:ea typeface="+mn-ea"/>
              <a:cs typeface="+mn-cs"/>
            </a:endParaRPr>
          </a:p>
          <a:p>
            <a:endParaRPr lang="en-GB" baseline="0" dirty="0" smtClean="0"/>
          </a:p>
          <a:p>
            <a:r>
              <a:rPr lang="en-GB" sz="1200" kern="1200" dirty="0" smtClean="0">
                <a:solidFill>
                  <a:schemeClr val="tx1"/>
                </a:solidFill>
                <a:effectLst/>
                <a:latin typeface="+mn-lt"/>
                <a:ea typeface="+mn-ea"/>
                <a:cs typeface="+mn-cs"/>
              </a:rPr>
              <a:t>Given the projected slowdown in human capital accumulation, it will become increasingly important to allocate skills efficiently</a:t>
            </a:r>
            <a:r>
              <a:rPr lang="en-GB" sz="1200" kern="1200" baseline="0" dirty="0" smtClean="0">
                <a:solidFill>
                  <a:schemeClr val="tx1"/>
                </a:solidFill>
                <a:effectLst/>
                <a:latin typeface="+mn-lt"/>
                <a:ea typeface="+mn-ea"/>
                <a:cs typeface="+mn-cs"/>
              </a:rPr>
              <a:t> from the perspective of future productivity performance but also </a:t>
            </a:r>
            <a:r>
              <a:rPr lang="en-GB" sz="1200" kern="1200" dirty="0" smtClean="0">
                <a:solidFill>
                  <a:schemeClr val="tx1"/>
                </a:solidFill>
                <a:effectLst/>
                <a:latin typeface="+mn-lt"/>
                <a:ea typeface="+mn-ea"/>
                <a:cs typeface="+mn-cs"/>
              </a:rPr>
              <a:t>to help combat further increases in wage inequality owing to rising demand for skills.</a:t>
            </a:r>
            <a:endParaRPr lang="en-GB" dirty="0"/>
          </a:p>
        </p:txBody>
      </p:sp>
      <p:sp>
        <p:nvSpPr>
          <p:cNvPr id="4" name="Slide Number Placeholder 3"/>
          <p:cNvSpPr>
            <a:spLocks noGrp="1"/>
          </p:cNvSpPr>
          <p:nvPr>
            <p:ph type="sldNum" sz="quarter" idx="10"/>
          </p:nvPr>
        </p:nvSpPr>
        <p:spPr/>
        <p:txBody>
          <a:bodyPr/>
          <a:lstStyle/>
          <a:p>
            <a:fld id="{3A229EE6-A1F1-4346-BE8B-80563A6DAA84}" type="slidenum">
              <a:rPr lang="en-GB" smtClean="0">
                <a:solidFill>
                  <a:prstClr val="black"/>
                </a:solidFill>
              </a:rPr>
              <a:pPr/>
              <a:t>7</a:t>
            </a:fld>
            <a:endParaRPr lang="en-GB">
              <a:solidFill>
                <a:prstClr val="black"/>
              </a:solidFill>
            </a:endParaRPr>
          </a:p>
        </p:txBody>
      </p:sp>
    </p:spTree>
    <p:extLst>
      <p:ext uri="{BB962C8B-B14F-4D97-AF65-F5344CB8AC3E}">
        <p14:creationId xmlns:p14="http://schemas.microsoft.com/office/powerpoint/2010/main" val="391169797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p:cNvSpPr>
            <a:spLocks noGrp="1" noRot="1" noChangeAspect="1" noTextEdit="1"/>
          </p:cNvSpPr>
          <p:nvPr>
            <p:ph type="sldImg"/>
          </p:nvPr>
        </p:nvSpPr>
        <p:spPr bwMode="auto">
          <a:noFill/>
          <a:ln>
            <a:solidFill>
              <a:srgbClr val="000000"/>
            </a:solidFill>
            <a:miter lim="800000"/>
            <a:headEnd/>
            <a:tailEnd/>
          </a:ln>
        </p:spPr>
      </p:sp>
      <p:sp>
        <p:nvSpPr>
          <p:cNvPr id="15363" name="Notes Placeholder 2"/>
          <p:cNvSpPr>
            <a:spLocks noGrp="1"/>
          </p:cNvSpPr>
          <p:nvPr>
            <p:ph type="body" idx="1"/>
          </p:nvPr>
        </p:nvSpPr>
        <p:spPr bwMode="auto">
          <a:noFill/>
        </p:spPr>
        <p:txBody>
          <a:bodyPr wrap="square" numCol="1" anchor="t" anchorCtr="0" compatLnSpc="1">
            <a:prstTxWarp prst="textNoShape">
              <a:avLst/>
            </a:prstTxWarp>
          </a:bodyPr>
          <a:lstStyle/>
          <a:p>
            <a:pPr marL="324000" marR="0" lvl="1" indent="-324000" algn="l" defTabSz="914400" rtl="0" eaLnBrk="1" fontAlgn="base" latinLnBrk="0" hangingPunct="1">
              <a:lnSpc>
                <a:spcPct val="100000"/>
              </a:lnSpc>
              <a:spcBef>
                <a:spcPts val="675"/>
              </a:spcBef>
              <a:spcAft>
                <a:spcPct val="0"/>
              </a:spcAft>
              <a:buClr>
                <a:srgbClr val="F79646"/>
              </a:buClr>
              <a:buSzTx/>
              <a:buFont typeface="Wingdings" pitchFamily="2" charset="2"/>
              <a:buChar char="Ø"/>
              <a:tabLst/>
              <a:defRPr/>
            </a:pPr>
            <a:r>
              <a:rPr kumimoji="0" lang="en-GB" sz="2000" b="1" i="0" u="none" strike="noStrike" kern="1200" cap="none" spc="0" normalizeH="0" baseline="0" noProof="0" dirty="0" smtClean="0">
                <a:ln>
                  <a:noFill/>
                </a:ln>
                <a:solidFill>
                  <a:srgbClr val="727272"/>
                </a:solidFill>
                <a:effectLst/>
                <a:uLnTx/>
                <a:uFillTx/>
                <a:latin typeface="Arial"/>
                <a:ea typeface="+mn-ea"/>
                <a:cs typeface="+mn-cs"/>
              </a:rPr>
              <a:t>Expert Group formed following recommendation of BPC in 2014</a:t>
            </a:r>
          </a:p>
          <a:p>
            <a:pPr marL="727225" marR="0" lvl="2" indent="-324000" algn="l" defTabSz="914400" rtl="0" eaLnBrk="1" fontAlgn="base" latinLnBrk="0" hangingPunct="1">
              <a:lnSpc>
                <a:spcPct val="100000"/>
              </a:lnSpc>
              <a:spcBef>
                <a:spcPts val="575"/>
              </a:spcBef>
              <a:spcAft>
                <a:spcPct val="0"/>
              </a:spcAft>
              <a:buClr>
                <a:srgbClr val="F79646"/>
              </a:buClr>
              <a:buSzTx/>
              <a:buFont typeface="Wingdings" pitchFamily="2" charset="2"/>
              <a:buChar char="Ø"/>
              <a:tabLst/>
              <a:defRPr/>
            </a:pPr>
            <a:r>
              <a:rPr kumimoji="0" lang="en-US" sz="1600" b="0" i="0" u="none" strike="noStrike" kern="1200" cap="none" spc="0" normalizeH="0" baseline="0" noProof="0" dirty="0" smtClean="0">
                <a:ln>
                  <a:noFill/>
                </a:ln>
                <a:solidFill>
                  <a:srgbClr val="727272"/>
                </a:solidFill>
                <a:effectLst/>
                <a:uLnTx/>
                <a:uFillTx/>
                <a:latin typeface="Arial"/>
                <a:ea typeface="+mn-ea"/>
                <a:cs typeface="+mn-cs"/>
              </a:rPr>
              <a:t>Finalized conceptual paper in September 2016 to be discussed during the BPC in December 2016</a:t>
            </a:r>
          </a:p>
          <a:p>
            <a:pPr marL="727225" marR="0" lvl="2" indent="-324000" algn="l" defTabSz="914400" rtl="0" eaLnBrk="1" fontAlgn="base" latinLnBrk="0" hangingPunct="1">
              <a:lnSpc>
                <a:spcPct val="100000"/>
              </a:lnSpc>
              <a:spcBef>
                <a:spcPts val="575"/>
              </a:spcBef>
              <a:spcAft>
                <a:spcPct val="0"/>
              </a:spcAft>
              <a:buClr>
                <a:srgbClr val="F79646"/>
              </a:buClr>
              <a:buSzTx/>
              <a:buFont typeface="Wingdings" pitchFamily="2" charset="2"/>
              <a:buChar char="Ø"/>
              <a:tabLst/>
              <a:defRPr/>
            </a:pPr>
            <a:r>
              <a:rPr kumimoji="0" lang="en-US" sz="1600" b="0" i="0" u="none" strike="noStrike" kern="1200" cap="none" spc="0" normalizeH="0" baseline="0" noProof="0" dirty="0" smtClean="0">
                <a:ln>
                  <a:noFill/>
                </a:ln>
                <a:solidFill>
                  <a:srgbClr val="727272"/>
                </a:solidFill>
                <a:effectLst/>
                <a:uLnTx/>
                <a:uFillTx/>
                <a:latin typeface="Arial"/>
                <a:ea typeface="+mn-ea"/>
                <a:cs typeface="+mn-cs"/>
              </a:rPr>
              <a:t>Identify additions/deletion/improvements for the PIAAC BQ</a:t>
            </a:r>
          </a:p>
          <a:p>
            <a:pPr eaLnBrk="1" hangingPunct="1">
              <a:spcBef>
                <a:spcPct val="0"/>
              </a:spcBef>
            </a:pPr>
            <a:endParaRPr lang="en-US" dirty="0" smtClean="0"/>
          </a:p>
        </p:txBody>
      </p:sp>
      <p:sp>
        <p:nvSpPr>
          <p:cNvPr id="15364" name="Slide Number Placeholder 3"/>
          <p:cNvSpPr>
            <a:spLocks noGrp="1"/>
          </p:cNvSpPr>
          <p:nvPr>
            <p:ph type="sldNum" sz="quarter" idx="5"/>
          </p:nvPr>
        </p:nvSpPr>
        <p:spPr bwMode="auto">
          <a:noFill/>
          <a:ln>
            <a:miter lim="800000"/>
            <a:headEnd/>
            <a:tailEnd/>
          </a:ln>
        </p:spPr>
        <p:txBody>
          <a:bodyPr/>
          <a:lstStyle/>
          <a:p>
            <a:fld id="{CC85D287-E79E-4E84-9A2C-12C24B7869DD}" type="slidenum">
              <a:rPr lang="en-US"/>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p:cNvSpPr>
            <a:spLocks noGrp="1" noRot="1" noChangeAspect="1" noTextEdit="1"/>
          </p:cNvSpPr>
          <p:nvPr>
            <p:ph type="sldImg"/>
          </p:nvPr>
        </p:nvSpPr>
        <p:spPr bwMode="auto">
          <a:noFill/>
          <a:ln>
            <a:solidFill>
              <a:srgbClr val="000000"/>
            </a:solidFill>
            <a:miter lim="800000"/>
            <a:headEnd/>
            <a:tailEnd/>
          </a:ln>
        </p:spPr>
      </p:sp>
      <p:sp>
        <p:nvSpPr>
          <p:cNvPr id="1536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5364" name="Slide Number Placeholder 3"/>
          <p:cNvSpPr>
            <a:spLocks noGrp="1"/>
          </p:cNvSpPr>
          <p:nvPr>
            <p:ph type="sldNum" sz="quarter" idx="5"/>
          </p:nvPr>
        </p:nvSpPr>
        <p:spPr bwMode="auto">
          <a:noFill/>
          <a:ln>
            <a:miter lim="800000"/>
            <a:headEnd/>
            <a:tailEnd/>
          </a:ln>
        </p:spPr>
        <p:txBody>
          <a:bodyPr/>
          <a:lstStyle/>
          <a:p>
            <a:fld id="{CC85D287-E79E-4E84-9A2C-12C24B7869DD}" type="slidenum">
              <a:rPr lang="en-US"/>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 Id="rId5" Type="http://schemas.openxmlformats.org/officeDocument/2006/relationships/image" Target="../media/image3.emf"/><Relationship Id="rId4" Type="http://schemas.openxmlformats.org/officeDocument/2006/relationships/image" Target="../media/image6.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image" Target="../media/image7.emf"/><Relationship Id="rId1" Type="http://schemas.openxmlformats.org/officeDocument/2006/relationships/slideMaster" Target="../slideMasters/slideMaster3.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4.png"/><Relationship Id="rId1" Type="http://schemas.openxmlformats.org/officeDocument/2006/relationships/slideMaster" Target="../slideMasters/slideMaster3.xml"/><Relationship Id="rId4" Type="http://schemas.openxmlformats.org/officeDocument/2006/relationships/image" Target="../media/image9.png"/></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4.png"/><Relationship Id="rId1" Type="http://schemas.openxmlformats.org/officeDocument/2006/relationships/slideMaster" Target="../slideMasters/slideMaster4.xml"/><Relationship Id="rId4" Type="http://schemas.openxmlformats.org/officeDocument/2006/relationships/image" Target="../media/image9.pn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image" Target="../media/image7.emf"/><Relationship Id="rId1" Type="http://schemas.openxmlformats.org/officeDocument/2006/relationships/slideMaster" Target="../slideMasters/slideMaster4.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image" Target="../media/image7.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9.pn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4.png"/><Relationship Id="rId1" Type="http://schemas.openxmlformats.org/officeDocument/2006/relationships/slideMaster" Target="../slideMasters/slideMaster2.xml"/><Relationship Id="rId4" Type="http://schemas.openxmlformats.org/officeDocument/2006/relationships/image" Target="../media/image9.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image" Target="../media/image7.emf"/><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3.xml"/><Relationship Id="rId5" Type="http://schemas.openxmlformats.org/officeDocument/2006/relationships/image" Target="../media/image3.emf"/><Relationship Id="rId4" Type="http://schemas.openxmlformats.org/officeDocument/2006/relationships/image" Target="../media/image6.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bg>
      <p:bgPr>
        <a:solidFill>
          <a:schemeClr val="tx2"/>
        </a:solidFill>
        <a:effectLst/>
      </p:bgPr>
    </p:bg>
    <p:spTree>
      <p:nvGrpSpPr>
        <p:cNvPr id="1" name=""/>
        <p:cNvGrpSpPr/>
        <p:nvPr/>
      </p:nvGrpSpPr>
      <p:grpSpPr>
        <a:xfrm>
          <a:off x="0" y="0"/>
          <a:ext cx="0" cy="0"/>
          <a:chOff x="0" y="0"/>
          <a:chExt cx="0" cy="0"/>
        </a:xfrm>
      </p:grpSpPr>
      <p:pic>
        <p:nvPicPr>
          <p:cNvPr id="4" name="Image 12"/>
          <p:cNvPicPr>
            <a:picLocks noChangeAspect="1"/>
          </p:cNvPicPr>
          <p:nvPr/>
        </p:nvPicPr>
        <p:blipFill>
          <a:blip r:embed="rId2" cstate="print"/>
          <a:srcRect/>
          <a:stretch>
            <a:fillRect/>
          </a:stretch>
        </p:blipFill>
        <p:spPr bwMode="auto">
          <a:xfrm>
            <a:off x="6516688" y="2628900"/>
            <a:ext cx="2627312" cy="4229100"/>
          </a:xfrm>
          <a:prstGeom prst="rect">
            <a:avLst/>
          </a:prstGeom>
          <a:noFill/>
          <a:ln w="9525">
            <a:noFill/>
            <a:miter lim="800000"/>
            <a:headEnd/>
            <a:tailEnd/>
          </a:ln>
        </p:spPr>
      </p:pic>
      <p:pic>
        <p:nvPicPr>
          <p:cNvPr id="5" name="Image 9"/>
          <p:cNvPicPr>
            <a:picLocks noChangeAspect="1"/>
          </p:cNvPicPr>
          <p:nvPr/>
        </p:nvPicPr>
        <p:blipFill>
          <a:blip r:embed="rId3" cstate="print"/>
          <a:srcRect/>
          <a:stretch>
            <a:fillRect/>
          </a:stretch>
        </p:blipFill>
        <p:spPr bwMode="auto">
          <a:xfrm>
            <a:off x="7164388" y="6000750"/>
            <a:ext cx="1741487" cy="685800"/>
          </a:xfrm>
          <a:prstGeom prst="rect">
            <a:avLst/>
          </a:prstGeom>
          <a:noFill/>
          <a:ln w="9525">
            <a:noFill/>
            <a:miter lim="800000"/>
            <a:headEnd/>
            <a:tailEnd/>
          </a:ln>
        </p:spPr>
      </p:pic>
      <p:pic>
        <p:nvPicPr>
          <p:cNvPr id="6" name="Image 10"/>
          <p:cNvPicPr>
            <a:picLocks noChangeAspect="1"/>
          </p:cNvPicPr>
          <p:nvPr/>
        </p:nvPicPr>
        <p:blipFill>
          <a:blip r:embed="rId4" cstate="print"/>
          <a:srcRect/>
          <a:stretch>
            <a:fillRect/>
          </a:stretch>
        </p:blipFill>
        <p:spPr bwMode="auto">
          <a:xfrm>
            <a:off x="0" y="0"/>
            <a:ext cx="2627313" cy="4230688"/>
          </a:xfrm>
          <a:prstGeom prst="rect">
            <a:avLst/>
          </a:prstGeom>
          <a:noFill/>
          <a:ln w="9525">
            <a:noFill/>
            <a:miter lim="800000"/>
            <a:headEnd/>
            <a:tailEnd/>
          </a:ln>
        </p:spPr>
      </p:pic>
      <p:pic>
        <p:nvPicPr>
          <p:cNvPr id="7" name="Image 11"/>
          <p:cNvPicPr>
            <a:picLocks noChangeAspect="1"/>
          </p:cNvPicPr>
          <p:nvPr/>
        </p:nvPicPr>
        <p:blipFill>
          <a:blip r:embed="rId5" cstate="print"/>
          <a:srcRect/>
          <a:stretch>
            <a:fillRect/>
          </a:stretch>
        </p:blipFill>
        <p:spPr bwMode="auto">
          <a:xfrm>
            <a:off x="511175" y="431800"/>
            <a:ext cx="692150" cy="1439863"/>
          </a:xfrm>
          <a:prstGeom prst="rect">
            <a:avLst/>
          </a:prstGeom>
          <a:noFill/>
          <a:ln w="9525">
            <a:noFill/>
            <a:miter lim="800000"/>
            <a:headEnd/>
            <a:tailEnd/>
          </a:ln>
        </p:spPr>
      </p:pic>
      <p:sp>
        <p:nvSpPr>
          <p:cNvPr id="8" name="Title 7"/>
          <p:cNvSpPr>
            <a:spLocks noGrp="1"/>
          </p:cNvSpPr>
          <p:nvPr>
            <p:ph type="ctrTitle"/>
          </p:nvPr>
        </p:nvSpPr>
        <p:spPr>
          <a:xfrm>
            <a:off x="1368000" y="2480400"/>
            <a:ext cx="6300000" cy="1267200"/>
          </a:xfrm>
          <a:prstGeom prst="rect">
            <a:avLst/>
          </a:prstGeom>
        </p:spPr>
        <p:txBody>
          <a:bodyPr lIns="90000" rIns="90000" anchor="b">
            <a:spAutoFit/>
          </a:bodyPr>
          <a:lstStyle>
            <a:lvl1pPr>
              <a:lnSpc>
                <a:spcPts val="4500"/>
              </a:lnSpc>
              <a:defRPr sz="4500" cap="all" baseline="0">
                <a:solidFill>
                  <a:schemeClr val="bg1"/>
                </a:solidFill>
              </a:defRPr>
            </a:lvl1pPr>
          </a:lstStyle>
          <a:p>
            <a:r>
              <a:rPr lang="en-US" smtClean="0"/>
              <a:t>Click to edit Master title style</a:t>
            </a:r>
            <a:endParaRPr lang="en-US" dirty="0"/>
          </a:p>
        </p:txBody>
      </p:sp>
      <p:sp>
        <p:nvSpPr>
          <p:cNvPr id="9" name="Subtitle 8"/>
          <p:cNvSpPr>
            <a:spLocks noGrp="1"/>
          </p:cNvSpPr>
          <p:nvPr>
            <p:ph type="subTitle" idx="1"/>
          </p:nvPr>
        </p:nvSpPr>
        <p:spPr>
          <a:xfrm>
            <a:off x="1368000" y="3805200"/>
            <a:ext cx="6300000" cy="352800"/>
          </a:xfrm>
        </p:spPr>
        <p:txBody>
          <a:bodyPr lIns="90000" rIns="90000">
            <a:spAutoFit/>
          </a:bodyPr>
          <a:lstStyle>
            <a:lvl1pPr marL="0" indent="0" algn="l">
              <a:lnSpc>
                <a:spcPts val="2000"/>
              </a:lnSpc>
              <a:spcBef>
                <a:spcPts val="0"/>
              </a:spcBef>
              <a:buNone/>
              <a:defRPr sz="1800" baseline="0">
                <a:solidFill>
                  <a:schemeClr val="bg1"/>
                </a:solidFill>
                <a:latin typeface="+mj-l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dirty="0"/>
          </a:p>
        </p:txBody>
      </p:sp>
      <p:sp>
        <p:nvSpPr>
          <p:cNvPr id="10" name="Date Placeholder 3"/>
          <p:cNvSpPr>
            <a:spLocks noGrp="1"/>
          </p:cNvSpPr>
          <p:nvPr>
            <p:ph type="dt" sz="half" idx="10"/>
          </p:nvPr>
        </p:nvSpPr>
        <p:spPr/>
        <p:txBody>
          <a:bodyPr/>
          <a:lstStyle>
            <a:lvl1pPr>
              <a:defRPr>
                <a:solidFill>
                  <a:schemeClr val="bg1"/>
                </a:solidFill>
              </a:defRPr>
            </a:lvl1pPr>
          </a:lstStyle>
          <a:p>
            <a:fld id="{A927455E-A314-4DA3-B586-6F90E401EF6A}" type="datetime1">
              <a:rPr lang="en-US" smtClean="0"/>
              <a:t>6/13/2016</a:t>
            </a:fld>
            <a:endParaRPr lang="en-US"/>
          </a:p>
        </p:txBody>
      </p:sp>
      <p:sp>
        <p:nvSpPr>
          <p:cNvPr id="11" name="Footer Placeholder 4"/>
          <p:cNvSpPr>
            <a:spLocks noGrp="1"/>
          </p:cNvSpPr>
          <p:nvPr>
            <p:ph type="ftr" sz="quarter" idx="11"/>
          </p:nvPr>
        </p:nvSpPr>
        <p:spPr/>
        <p:txBody>
          <a:bodyPr/>
          <a:lstStyle>
            <a:lvl1pPr>
              <a:defRPr>
                <a:solidFill>
                  <a:schemeClr val="bg1"/>
                </a:solidFill>
              </a:defRPr>
            </a:lvl1p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re et contenu">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eaLnBrk="1" latinLnBrk="0" hangingPunct="1">
              <a:defRPr>
                <a:latin typeface="+mj-lt"/>
              </a:defRPr>
            </a:lvl1pPr>
            <a:lvl2pPr eaLnBrk="1" latinLnBrk="0" hangingPunct="1">
              <a:defRPr>
                <a:latin typeface="+mj-lt"/>
              </a:defRPr>
            </a:lvl2pPr>
            <a:lvl3pPr eaLnBrk="1" latinLnBrk="0" hangingPunct="1">
              <a:defRPr>
                <a:latin typeface="+mj-lt"/>
              </a:defRPr>
            </a:lvl3pPr>
            <a:lvl4pPr eaLnBrk="1" latinLnBrk="0" hangingPunct="1">
              <a:defRPr>
                <a:latin typeface="+mj-lt"/>
              </a:defRPr>
            </a:lvl4pPr>
            <a:lvl5pPr eaLnBrk="1" latinLnBrk="0" hangingPunct="1">
              <a:defRPr>
                <a:latin typeface="+mj-lt"/>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1" name="Title Placeholder 1"/>
          <p:cNvSpPr>
            <a:spLocks noGrp="1"/>
          </p:cNvSpPr>
          <p:nvPr>
            <p:ph type="title"/>
          </p:nvPr>
        </p:nvSpPr>
        <p:spPr>
          <a:xfrm>
            <a:off x="1080000" y="237600"/>
            <a:ext cx="7416000" cy="1022400"/>
          </a:xfrm>
          <a:prstGeom prst="rect">
            <a:avLst/>
          </a:prstGeom>
        </p:spPr>
        <p:txBody>
          <a:bodyPr rtlCol="0">
            <a:noAutofit/>
          </a:bodyPr>
          <a:lstStyle/>
          <a:p>
            <a:r>
              <a:rPr lang="en-US" dirty="0" smtClean="0"/>
              <a:t>Click to edit Master title style</a:t>
            </a:r>
            <a:endParaRPr lang="en-US" dirty="0"/>
          </a:p>
        </p:txBody>
      </p:sp>
      <p:sp>
        <p:nvSpPr>
          <p:cNvPr id="4" name="Date Placeholder 3"/>
          <p:cNvSpPr>
            <a:spLocks noGrp="1"/>
          </p:cNvSpPr>
          <p:nvPr>
            <p:ph type="dt" sz="half" idx="10"/>
          </p:nvPr>
        </p:nvSpPr>
        <p:spPr/>
        <p:txBody>
          <a:bodyPr/>
          <a:lstStyle>
            <a:lvl1pPr>
              <a:defRPr/>
            </a:lvl1pPr>
          </a:lstStyle>
          <a:p>
            <a:fld id="{98ECC164-5D3D-4239-BAA9-FF7E09A4AEA5}" type="datetime1">
              <a:rPr lang="en-US" smtClean="0"/>
              <a:t>6/13/2016</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ECD4C446-7973-4AE2-9F5A-0FCE54321B9F}" type="slidenum">
              <a:rPr lang="en-US">
                <a:solidFill>
                  <a:prstClr val="white"/>
                </a:solidFill>
              </a:rPr>
              <a:pPr/>
              <a:t>‹N›</a:t>
            </a:fld>
            <a:endParaRPr lang="en-US">
              <a:solidFill>
                <a:prstClr val="white"/>
              </a:solidFill>
            </a:endParaRPr>
          </a:p>
        </p:txBody>
      </p:sp>
    </p:spTree>
    <p:extLst>
      <p:ext uri="{BB962C8B-B14F-4D97-AF65-F5344CB8AC3E}">
        <p14:creationId xmlns:p14="http://schemas.microsoft.com/office/powerpoint/2010/main" val="5680826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En-tête de section">
    <p:bg>
      <p:bgPr>
        <a:solidFill>
          <a:schemeClr val="tx1"/>
        </a:solidFill>
        <a:effectLst/>
      </p:bgPr>
    </p:bg>
    <p:spTree>
      <p:nvGrpSpPr>
        <p:cNvPr id="1" name=""/>
        <p:cNvGrpSpPr/>
        <p:nvPr/>
      </p:nvGrpSpPr>
      <p:grpSpPr>
        <a:xfrm>
          <a:off x="0" y="0"/>
          <a:ext cx="0" cy="0"/>
          <a:chOff x="0" y="0"/>
          <a:chExt cx="0" cy="0"/>
        </a:xfrm>
      </p:grpSpPr>
      <p:pic>
        <p:nvPicPr>
          <p:cNvPr id="3" name="Image 6"/>
          <p:cNvPicPr>
            <a:picLocks noChangeAspect="1"/>
          </p:cNvPicPr>
          <p:nvPr/>
        </p:nvPicPr>
        <p:blipFill>
          <a:blip r:embed="rId2" cstate="print"/>
          <a:srcRect/>
          <a:stretch>
            <a:fillRect/>
          </a:stretch>
        </p:blipFill>
        <p:spPr bwMode="auto">
          <a:xfrm>
            <a:off x="8193088" y="5327650"/>
            <a:ext cx="950912" cy="1530350"/>
          </a:xfrm>
          <a:prstGeom prst="rect">
            <a:avLst/>
          </a:prstGeom>
          <a:noFill/>
          <a:ln w="9525">
            <a:noFill/>
            <a:miter lim="800000"/>
            <a:headEnd/>
            <a:tailEnd/>
          </a:ln>
        </p:spPr>
      </p:pic>
      <p:pic>
        <p:nvPicPr>
          <p:cNvPr id="4" name="Image 7"/>
          <p:cNvPicPr>
            <a:picLocks noChangeAspect="1"/>
          </p:cNvPicPr>
          <p:nvPr/>
        </p:nvPicPr>
        <p:blipFill>
          <a:blip r:embed="rId3" cstate="print"/>
          <a:srcRect/>
          <a:stretch>
            <a:fillRect/>
          </a:stretch>
        </p:blipFill>
        <p:spPr bwMode="auto">
          <a:xfrm>
            <a:off x="579438" y="468313"/>
            <a:ext cx="692150" cy="1439862"/>
          </a:xfrm>
          <a:prstGeom prst="rect">
            <a:avLst/>
          </a:prstGeom>
          <a:noFill/>
          <a:ln w="9525">
            <a:noFill/>
            <a:miter lim="800000"/>
            <a:headEnd/>
            <a:tailEnd/>
          </a:ln>
        </p:spPr>
      </p:pic>
      <p:sp>
        <p:nvSpPr>
          <p:cNvPr id="9" name="Title 1"/>
          <p:cNvSpPr>
            <a:spLocks noGrp="1"/>
          </p:cNvSpPr>
          <p:nvPr>
            <p:ph type="title"/>
          </p:nvPr>
        </p:nvSpPr>
        <p:spPr>
          <a:xfrm>
            <a:off x="1260000" y="2682992"/>
            <a:ext cx="6624000" cy="1531616"/>
          </a:xfrm>
        </p:spPr>
        <p:txBody>
          <a:bodyPr>
            <a:spAutoFit/>
          </a:bodyPr>
          <a:lstStyle>
            <a:lvl1pPr algn="ctr">
              <a:lnSpc>
                <a:spcPts val="3700"/>
              </a:lnSpc>
              <a:defRPr sz="3700" b="0" i="0" cap="all" baseline="0">
                <a:solidFill>
                  <a:schemeClr val="bg1"/>
                </a:solidFill>
              </a:defRPr>
            </a:lvl1pPr>
          </a:lstStyle>
          <a:p>
            <a:r>
              <a:rPr lang="en-US" smtClean="0"/>
              <a:t>Click to edit Master title style</a:t>
            </a:r>
            <a:endParaRPr lang="en-US" dirty="0"/>
          </a:p>
        </p:txBody>
      </p:sp>
      <p:sp>
        <p:nvSpPr>
          <p:cNvPr id="5" name="Date Placeholder 3"/>
          <p:cNvSpPr>
            <a:spLocks noGrp="1"/>
          </p:cNvSpPr>
          <p:nvPr>
            <p:ph type="dt" sz="half" idx="10"/>
          </p:nvPr>
        </p:nvSpPr>
        <p:spPr/>
        <p:txBody>
          <a:bodyPr/>
          <a:lstStyle>
            <a:lvl1pPr>
              <a:defRPr>
                <a:solidFill>
                  <a:schemeClr val="bg1"/>
                </a:solidFill>
              </a:defRPr>
            </a:lvl1pPr>
          </a:lstStyle>
          <a:p>
            <a:fld id="{CA24FB4C-D3D0-4BFC-B641-C15B62073C9E}" type="datetime1">
              <a:rPr lang="en-US" smtClean="0">
                <a:solidFill>
                  <a:prstClr val="white"/>
                </a:solidFill>
              </a:rPr>
              <a:t>6/13/2016</a:t>
            </a:fld>
            <a:endParaRPr lang="en-US">
              <a:solidFill>
                <a:prstClr val="white"/>
              </a:solidFill>
            </a:endParaRPr>
          </a:p>
        </p:txBody>
      </p:sp>
      <p:sp>
        <p:nvSpPr>
          <p:cNvPr id="6" name="Footer Placeholder 4"/>
          <p:cNvSpPr>
            <a:spLocks noGrp="1"/>
          </p:cNvSpPr>
          <p:nvPr>
            <p:ph type="ftr" sz="quarter" idx="11"/>
          </p:nvPr>
        </p:nvSpPr>
        <p:spPr/>
        <p:txBody>
          <a:bodyPr/>
          <a:lstStyle>
            <a:lvl1pPr>
              <a:defRPr>
                <a:solidFill>
                  <a:schemeClr val="bg1"/>
                </a:solidFill>
              </a:defRPr>
            </a:lvl1pPr>
          </a:lstStyle>
          <a:p>
            <a:endParaRPr lang="en-US">
              <a:solidFill>
                <a:prstClr val="white"/>
              </a:solidFill>
            </a:endParaRPr>
          </a:p>
        </p:txBody>
      </p:sp>
      <p:sp>
        <p:nvSpPr>
          <p:cNvPr id="7" name="Slide Number Placeholder 5"/>
          <p:cNvSpPr>
            <a:spLocks noGrp="1"/>
          </p:cNvSpPr>
          <p:nvPr>
            <p:ph type="sldNum" sz="quarter" idx="12"/>
          </p:nvPr>
        </p:nvSpPr>
        <p:spPr/>
        <p:txBody>
          <a:bodyPr/>
          <a:lstStyle>
            <a:lvl1pPr>
              <a:defRPr>
                <a:solidFill>
                  <a:schemeClr val="tx2"/>
                </a:solidFill>
              </a:defRPr>
            </a:lvl1pPr>
          </a:lstStyle>
          <a:p>
            <a:fld id="{71DD15B6-9CA9-40D0-BB4B-B84D6F33ABDF}" type="slidenum">
              <a:rPr lang="en-US">
                <a:solidFill>
                  <a:srgbClr val="006299"/>
                </a:solidFill>
              </a:rPr>
              <a:pPr/>
              <a:t>‹N›</a:t>
            </a:fld>
            <a:endParaRPr lang="en-US">
              <a:solidFill>
                <a:srgbClr val="006299"/>
              </a:solidFill>
            </a:endParaRPr>
          </a:p>
        </p:txBody>
      </p:sp>
    </p:spTree>
    <p:extLst>
      <p:ext uri="{BB962C8B-B14F-4D97-AF65-F5344CB8AC3E}">
        <p14:creationId xmlns:p14="http://schemas.microsoft.com/office/powerpoint/2010/main" val="18356491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userDrawn="1">
  <p:cSld name="Title Slide">
    <p:bg>
      <p:bgPr>
        <a:solidFill>
          <a:srgbClr val="004D88"/>
        </a:solidFill>
        <a:effectLst/>
      </p:bgPr>
    </p:bg>
    <p:spTree>
      <p:nvGrpSpPr>
        <p:cNvPr id="1" name=""/>
        <p:cNvGrpSpPr/>
        <p:nvPr/>
      </p:nvGrpSpPr>
      <p:grpSpPr>
        <a:xfrm>
          <a:off x="0" y="0"/>
          <a:ext cx="0" cy="0"/>
          <a:chOff x="0" y="0"/>
          <a:chExt cx="0" cy="0"/>
        </a:xfrm>
      </p:grpSpPr>
      <p:pic>
        <p:nvPicPr>
          <p:cNvPr id="18" name="Image 1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rot="10800000">
            <a:off x="0" y="508"/>
            <a:ext cx="2628000" cy="4229631"/>
          </a:xfrm>
          <a:prstGeom prst="rect">
            <a:avLst/>
          </a:prstGeom>
        </p:spPr>
      </p:pic>
      <p:pic>
        <p:nvPicPr>
          <p:cNvPr id="19" name="Image 18"/>
          <p:cNvPicPr>
            <a:picLocks noChangeAspect="1"/>
          </p:cNvPicPr>
          <p:nvPr userDrawn="1"/>
        </p:nvPicPr>
        <p:blipFill>
          <a:blip r:embed="rId3" cstate="print"/>
          <a:stretch>
            <a:fillRect/>
          </a:stretch>
        </p:blipFill>
        <p:spPr>
          <a:xfrm>
            <a:off x="511200" y="432000"/>
            <a:ext cx="692307" cy="1440000"/>
          </a:xfrm>
          <a:prstGeom prst="rect">
            <a:avLst/>
          </a:prstGeom>
        </p:spPr>
      </p:pic>
      <p:pic>
        <p:nvPicPr>
          <p:cNvPr id="20" name="Image 1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516000" y="2628508"/>
            <a:ext cx="2628000" cy="4229631"/>
          </a:xfrm>
          <a:prstGeom prst="rect">
            <a:avLst/>
          </a:prstGeom>
        </p:spPr>
      </p:pic>
      <p:pic>
        <p:nvPicPr>
          <p:cNvPr id="9" name="Image 8"/>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7164000" y="6055200"/>
            <a:ext cx="1742400" cy="578821"/>
          </a:xfrm>
          <a:prstGeom prst="rect">
            <a:avLst/>
          </a:prstGeom>
        </p:spPr>
      </p:pic>
      <p:sp>
        <p:nvSpPr>
          <p:cNvPr id="7" name="Espace réservé du texte 3"/>
          <p:cNvSpPr>
            <a:spLocks noGrp="1"/>
          </p:cNvSpPr>
          <p:nvPr>
            <p:ph type="body" sz="quarter" idx="10" hasCustomPrompt="1"/>
          </p:nvPr>
        </p:nvSpPr>
        <p:spPr>
          <a:xfrm>
            <a:off x="1368000" y="2480400"/>
            <a:ext cx="6300000" cy="1265731"/>
          </a:xfrm>
          <a:prstGeom prst="rect">
            <a:avLst/>
          </a:prstGeom>
        </p:spPr>
        <p:txBody>
          <a:bodyPr vert="horz" wrap="square" anchor="b" anchorCtr="0">
            <a:spAutoFit/>
          </a:bodyPr>
          <a:lstStyle>
            <a:lvl1pPr marL="0" indent="0">
              <a:lnSpc>
                <a:spcPts val="4500"/>
              </a:lnSpc>
              <a:spcBef>
                <a:spcPts val="0"/>
              </a:spcBef>
              <a:buFontTx/>
              <a:buNone/>
              <a:defRPr sz="4500" kern="1200" cap="all" baseline="0">
                <a:solidFill>
                  <a:schemeClr val="bg1"/>
                </a:solidFill>
                <a:latin typeface="Arial"/>
              </a:defRPr>
            </a:lvl1pPr>
            <a:lvl2pPr>
              <a:spcBef>
                <a:spcPts val="0"/>
              </a:spcBef>
              <a:defRPr sz="3200" baseline="0">
                <a:solidFill>
                  <a:srgbClr val="727272"/>
                </a:solidFill>
                <a:latin typeface="Arial"/>
              </a:defRPr>
            </a:lvl2pPr>
            <a:lvl3pPr>
              <a:spcBef>
                <a:spcPts val="0"/>
              </a:spcBef>
              <a:defRPr sz="3200" baseline="0">
                <a:solidFill>
                  <a:srgbClr val="727272"/>
                </a:solidFill>
                <a:latin typeface="Arial"/>
              </a:defRPr>
            </a:lvl3pPr>
            <a:lvl4pPr>
              <a:spcBef>
                <a:spcPts val="0"/>
              </a:spcBef>
              <a:defRPr sz="3200" baseline="0">
                <a:solidFill>
                  <a:srgbClr val="727272"/>
                </a:solidFill>
                <a:latin typeface="Arial"/>
              </a:defRPr>
            </a:lvl4pPr>
            <a:lvl5pPr>
              <a:spcBef>
                <a:spcPts val="0"/>
              </a:spcBef>
              <a:defRPr sz="3200" baseline="0">
                <a:solidFill>
                  <a:srgbClr val="727272"/>
                </a:solidFill>
                <a:latin typeface="Arial"/>
              </a:defRPr>
            </a:lvl5pPr>
          </a:lstStyle>
          <a:p>
            <a:pPr lvl="0"/>
            <a:r>
              <a:rPr lang="fr-FR" dirty="0" err="1" smtClean="0"/>
              <a:t>Presentation</a:t>
            </a:r>
            <a:r>
              <a:rPr lang="fr-FR" dirty="0" smtClean="0"/>
              <a:t> </a:t>
            </a:r>
            <a:r>
              <a:rPr lang="fr-FR" dirty="0" err="1" smtClean="0"/>
              <a:t>title</a:t>
            </a:r>
            <a:r>
              <a:rPr lang="fr-FR" dirty="0" smtClean="0"/>
              <a:t> </a:t>
            </a:r>
            <a:r>
              <a:rPr lang="fr-FR" dirty="0" err="1" smtClean="0"/>
              <a:t>Lorem</a:t>
            </a:r>
            <a:r>
              <a:rPr lang="fr-FR" dirty="0" smtClean="0"/>
              <a:t> </a:t>
            </a:r>
            <a:r>
              <a:rPr lang="fr-FR" dirty="0" err="1" smtClean="0"/>
              <a:t>ipsum</a:t>
            </a:r>
            <a:endParaRPr lang="fr-FR" dirty="0"/>
          </a:p>
        </p:txBody>
      </p:sp>
      <p:sp>
        <p:nvSpPr>
          <p:cNvPr id="8" name="Espace réservé du texte 3"/>
          <p:cNvSpPr>
            <a:spLocks noGrp="1"/>
          </p:cNvSpPr>
          <p:nvPr>
            <p:ph type="body" sz="quarter" idx="11" hasCustomPrompt="1"/>
          </p:nvPr>
        </p:nvSpPr>
        <p:spPr>
          <a:xfrm>
            <a:off x="1368000" y="3805000"/>
            <a:ext cx="6300000" cy="608714"/>
          </a:xfrm>
          <a:prstGeom prst="rect">
            <a:avLst/>
          </a:prstGeom>
        </p:spPr>
        <p:txBody>
          <a:bodyPr vert="horz" wrap="square" anchor="t" anchorCtr="0">
            <a:spAutoFit/>
          </a:bodyPr>
          <a:lstStyle>
            <a:lvl1pPr marL="0" indent="0">
              <a:lnSpc>
                <a:spcPts val="2000"/>
              </a:lnSpc>
              <a:spcBef>
                <a:spcPts val="0"/>
              </a:spcBef>
              <a:buFontTx/>
              <a:buNone/>
              <a:defRPr sz="1800" kern="1200" cap="none" baseline="0">
                <a:solidFill>
                  <a:schemeClr val="bg1"/>
                </a:solidFill>
                <a:latin typeface="Arial"/>
              </a:defRPr>
            </a:lvl1pPr>
            <a:lvl2pPr>
              <a:spcBef>
                <a:spcPts val="0"/>
              </a:spcBef>
              <a:defRPr sz="3200" baseline="0">
                <a:solidFill>
                  <a:srgbClr val="727272"/>
                </a:solidFill>
                <a:latin typeface="Arial"/>
              </a:defRPr>
            </a:lvl2pPr>
            <a:lvl3pPr>
              <a:spcBef>
                <a:spcPts val="0"/>
              </a:spcBef>
              <a:defRPr sz="3200" baseline="0">
                <a:solidFill>
                  <a:srgbClr val="727272"/>
                </a:solidFill>
                <a:latin typeface="Arial"/>
              </a:defRPr>
            </a:lvl3pPr>
            <a:lvl4pPr>
              <a:spcBef>
                <a:spcPts val="0"/>
              </a:spcBef>
              <a:defRPr sz="3200" baseline="0">
                <a:solidFill>
                  <a:srgbClr val="727272"/>
                </a:solidFill>
                <a:latin typeface="Arial"/>
              </a:defRPr>
            </a:lvl4pPr>
            <a:lvl5pPr>
              <a:spcBef>
                <a:spcPts val="0"/>
              </a:spcBef>
              <a:defRPr sz="3200" baseline="0">
                <a:solidFill>
                  <a:srgbClr val="727272"/>
                </a:solidFill>
                <a:latin typeface="Arial"/>
              </a:defRPr>
            </a:lvl5pPr>
          </a:lstStyle>
          <a:p>
            <a:pPr lvl="0"/>
            <a:r>
              <a:rPr lang="fr-FR" dirty="0" err="1" smtClean="0"/>
              <a:t>Subtitle</a:t>
            </a:r>
            <a:r>
              <a:rPr lang="fr-FR" dirty="0" smtClean="0"/>
              <a:t> - The </a:t>
            </a:r>
            <a:r>
              <a:rPr lang="fr-FR" dirty="0" err="1" smtClean="0"/>
              <a:t>subtitle</a:t>
            </a:r>
            <a:r>
              <a:rPr lang="fr-FR" dirty="0" smtClean="0"/>
              <a:t> </a:t>
            </a:r>
            <a:r>
              <a:rPr lang="fr-FR" dirty="0" err="1" smtClean="0"/>
              <a:t>can</a:t>
            </a:r>
            <a:r>
              <a:rPr lang="fr-FR" dirty="0" smtClean="0"/>
              <a:t> </a:t>
            </a:r>
            <a:r>
              <a:rPr lang="fr-FR" dirty="0" err="1" smtClean="0"/>
              <a:t>be</a:t>
            </a:r>
            <a:r>
              <a:rPr lang="fr-FR" dirty="0" smtClean="0"/>
              <a:t> </a:t>
            </a:r>
            <a:r>
              <a:rPr lang="fr-FR" dirty="0" err="1" smtClean="0"/>
              <a:t>extended</a:t>
            </a:r>
            <a:r>
              <a:rPr lang="fr-FR" dirty="0" smtClean="0"/>
              <a:t> to </a:t>
            </a:r>
            <a:r>
              <a:rPr lang="fr-FR" dirty="0" err="1" smtClean="0"/>
              <a:t>two</a:t>
            </a:r>
            <a:r>
              <a:rPr lang="fr-FR" dirty="0" smtClean="0"/>
              <a:t> </a:t>
            </a:r>
            <a:r>
              <a:rPr lang="fr-FR" dirty="0" err="1" smtClean="0"/>
              <a:t>lines</a:t>
            </a:r>
            <a:r>
              <a:rPr lang="fr-FR" dirty="0" smtClean="0"/>
              <a:t/>
            </a:r>
            <a:br>
              <a:rPr lang="fr-FR" dirty="0" smtClean="0"/>
            </a:br>
            <a:r>
              <a:rPr lang="fr-FR" dirty="0" err="1" smtClean="0"/>
              <a:t>Lorem</a:t>
            </a:r>
            <a:r>
              <a:rPr lang="fr-FR" dirty="0" smtClean="0"/>
              <a:t> </a:t>
            </a:r>
            <a:r>
              <a:rPr lang="fr-FR" dirty="0" err="1" smtClean="0"/>
              <a:t>ipsum</a:t>
            </a:r>
            <a:r>
              <a:rPr lang="fr-FR" dirty="0" smtClean="0"/>
              <a:t> </a:t>
            </a:r>
            <a:r>
              <a:rPr lang="fr-FR" dirty="0" err="1" smtClean="0"/>
              <a:t>dolor</a:t>
            </a:r>
            <a:r>
              <a:rPr lang="fr-FR" dirty="0" smtClean="0"/>
              <a:t> </a:t>
            </a:r>
            <a:r>
              <a:rPr lang="fr-FR" dirty="0" err="1" smtClean="0"/>
              <a:t>sit</a:t>
            </a:r>
            <a:r>
              <a:rPr lang="fr-FR" dirty="0" smtClean="0"/>
              <a:t> </a:t>
            </a:r>
            <a:r>
              <a:rPr lang="fr-FR" dirty="0" err="1" smtClean="0"/>
              <a:t>amet</a:t>
            </a:r>
            <a:r>
              <a:rPr lang="fr-FR" dirty="0" smtClean="0"/>
              <a:t> </a:t>
            </a:r>
            <a:r>
              <a:rPr lang="fr-FR" dirty="0" err="1" smtClean="0"/>
              <a:t>consectetuer</a:t>
            </a:r>
            <a:r>
              <a:rPr lang="fr-FR" dirty="0" smtClean="0"/>
              <a:t> </a:t>
            </a:r>
            <a:r>
              <a:rPr lang="fr-FR" dirty="0" err="1" smtClean="0"/>
              <a:t>adipiscing</a:t>
            </a:r>
            <a:r>
              <a:rPr lang="fr-FR" dirty="0" smtClean="0"/>
              <a:t> </a:t>
            </a:r>
            <a:r>
              <a:rPr lang="fr-FR" dirty="0" err="1" smtClean="0"/>
              <a:t>elit</a:t>
            </a:r>
            <a:endParaRPr lang="fr-FR" dirty="0"/>
          </a:p>
        </p:txBody>
      </p:sp>
    </p:spTree>
    <p:extLst>
      <p:ext uri="{BB962C8B-B14F-4D97-AF65-F5344CB8AC3E}">
        <p14:creationId xmlns:p14="http://schemas.microsoft.com/office/powerpoint/2010/main" val="1581038966"/>
      </p:ext>
    </p:extLst>
  </p:cSld>
  <p:clrMapOvr>
    <a:masterClrMapping/>
  </p:clrMapOvr>
  <p:transition/>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tx2"/>
        </a:solidFill>
        <a:effectLst/>
      </p:bgPr>
    </p:bg>
    <p:spTree>
      <p:nvGrpSpPr>
        <p:cNvPr id="1" name=""/>
        <p:cNvGrpSpPr/>
        <p:nvPr/>
      </p:nvGrpSpPr>
      <p:grpSpPr>
        <a:xfrm>
          <a:off x="0" y="0"/>
          <a:ext cx="0" cy="0"/>
          <a:chOff x="0" y="0"/>
          <a:chExt cx="0" cy="0"/>
        </a:xfrm>
      </p:grpSpPr>
      <p:pic>
        <p:nvPicPr>
          <p:cNvPr id="38" name="Image 1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516000" y="2628508"/>
            <a:ext cx="2628000" cy="4229631"/>
          </a:xfrm>
          <a:prstGeom prst="rect">
            <a:avLst/>
          </a:prstGeom>
        </p:spPr>
      </p:pic>
      <p:pic>
        <p:nvPicPr>
          <p:cNvPr id="36" name="Image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rot="10800000">
            <a:off x="0" y="508"/>
            <a:ext cx="2628000" cy="4229631"/>
          </a:xfrm>
          <a:prstGeom prst="rect">
            <a:avLst/>
          </a:prstGeom>
        </p:spPr>
      </p:pic>
      <p:sp>
        <p:nvSpPr>
          <p:cNvPr id="8" name="Title 7"/>
          <p:cNvSpPr>
            <a:spLocks noGrp="1"/>
          </p:cNvSpPr>
          <p:nvPr>
            <p:ph type="ctrTitle" hasCustomPrompt="1"/>
          </p:nvPr>
        </p:nvSpPr>
        <p:spPr>
          <a:xfrm>
            <a:off x="1368000" y="2480400"/>
            <a:ext cx="6300000" cy="1267200"/>
          </a:xfrm>
          <a:prstGeom prst="rect">
            <a:avLst/>
          </a:prstGeom>
        </p:spPr>
        <p:txBody>
          <a:bodyPr lIns="90000" rIns="90000" anchor="b">
            <a:spAutoFit/>
          </a:bodyPr>
          <a:lstStyle>
            <a:lvl1pPr>
              <a:lnSpc>
                <a:spcPts val="4500"/>
              </a:lnSpc>
              <a:defRPr sz="4500" cap="all" baseline="0">
                <a:solidFill>
                  <a:schemeClr val="bg1"/>
                </a:solidFill>
              </a:defRPr>
            </a:lvl1pPr>
          </a:lstStyle>
          <a:p>
            <a:r>
              <a:rPr kumimoji="0" lang="en-US" dirty="0" smtClean="0"/>
              <a:t>Click to edit Presentation title</a:t>
            </a:r>
            <a:endParaRPr kumimoji="0" lang="en-US" dirty="0"/>
          </a:p>
        </p:txBody>
      </p:sp>
      <p:sp>
        <p:nvSpPr>
          <p:cNvPr id="9" name="Subtitle 8"/>
          <p:cNvSpPr>
            <a:spLocks noGrp="1"/>
          </p:cNvSpPr>
          <p:nvPr>
            <p:ph type="subTitle" idx="1" hasCustomPrompt="1"/>
          </p:nvPr>
        </p:nvSpPr>
        <p:spPr>
          <a:xfrm>
            <a:off x="1368000" y="3805200"/>
            <a:ext cx="6300000" cy="352800"/>
          </a:xfrm>
        </p:spPr>
        <p:txBody>
          <a:bodyPr lIns="90000" rIns="90000">
            <a:spAutoFit/>
          </a:bodyPr>
          <a:lstStyle>
            <a:lvl1pPr marL="0" indent="0" algn="l">
              <a:lnSpc>
                <a:spcPts val="2000"/>
              </a:lnSpc>
              <a:spcBef>
                <a:spcPts val="0"/>
              </a:spcBef>
              <a:buNone/>
              <a:defRPr sz="1800" baseline="0">
                <a:solidFill>
                  <a:schemeClr val="bg1"/>
                </a:solidFill>
                <a:latin typeface="+mj-l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dirty="0" smtClean="0"/>
              <a:t>Click to </a:t>
            </a:r>
            <a:r>
              <a:rPr kumimoji="0" lang="fr-FR" dirty="0" err="1" smtClean="0"/>
              <a:t>edit</a:t>
            </a:r>
            <a:r>
              <a:rPr kumimoji="0" lang="fr-FR" dirty="0" smtClean="0"/>
              <a:t> </a:t>
            </a:r>
            <a:r>
              <a:rPr kumimoji="0" lang="fr-FR" dirty="0" err="1" smtClean="0"/>
              <a:t>Subtitle</a:t>
            </a:r>
            <a:endParaRPr kumimoji="0" lang="en-US" dirty="0"/>
          </a:p>
        </p:txBody>
      </p:sp>
      <p:pic>
        <p:nvPicPr>
          <p:cNvPr id="37" name="Image 11"/>
          <p:cNvPicPr>
            <a:picLocks noChangeAspect="1"/>
          </p:cNvPicPr>
          <p:nvPr/>
        </p:nvPicPr>
        <p:blipFill>
          <a:blip r:embed="rId3" cstate="print"/>
          <a:stretch>
            <a:fillRect/>
          </a:stretch>
        </p:blipFill>
        <p:spPr>
          <a:xfrm>
            <a:off x="511200" y="432000"/>
            <a:ext cx="692307" cy="1440000"/>
          </a:xfrm>
          <a:prstGeom prst="rect">
            <a:avLst/>
          </a:prstGeom>
        </p:spPr>
      </p:pic>
      <p:sp>
        <p:nvSpPr>
          <p:cNvPr id="12" name="Date Placeholder 3"/>
          <p:cNvSpPr>
            <a:spLocks noGrp="1"/>
          </p:cNvSpPr>
          <p:nvPr>
            <p:ph type="dt" sz="half" idx="2"/>
          </p:nvPr>
        </p:nvSpPr>
        <p:spPr>
          <a:xfrm>
            <a:off x="403200" y="6411600"/>
            <a:ext cx="900000" cy="244800"/>
          </a:xfrm>
          <a:prstGeom prst="rect">
            <a:avLst/>
          </a:prstGeom>
        </p:spPr>
        <p:txBody>
          <a:bodyPr vert="horz" lIns="91440" tIns="45720" rIns="91440" bIns="45720" rtlCol="0" anchor="t" anchorCtr="0"/>
          <a:lstStyle>
            <a:lvl1pPr algn="l">
              <a:defRPr sz="1000" baseline="0">
                <a:solidFill>
                  <a:schemeClr val="bg1"/>
                </a:solidFill>
                <a:latin typeface="Arial"/>
              </a:defRPr>
            </a:lvl1pPr>
          </a:lstStyle>
          <a:p>
            <a:fld id="{DDFC54FC-E756-4104-AC87-1056F2D5BB1D}" type="datetime1">
              <a:rPr lang="en-US" smtClean="0">
                <a:solidFill>
                  <a:prstClr val="white"/>
                </a:solidFill>
              </a:rPr>
              <a:pPr/>
              <a:t>6/13/2016</a:t>
            </a:fld>
            <a:endParaRPr lang="en-US">
              <a:solidFill>
                <a:prstClr val="white"/>
              </a:solidFill>
            </a:endParaRPr>
          </a:p>
        </p:txBody>
      </p:sp>
      <p:sp>
        <p:nvSpPr>
          <p:cNvPr id="13" name="Footer Placeholder 4"/>
          <p:cNvSpPr>
            <a:spLocks noGrp="1"/>
          </p:cNvSpPr>
          <p:nvPr>
            <p:ph type="ftr" sz="quarter" idx="3"/>
          </p:nvPr>
        </p:nvSpPr>
        <p:spPr>
          <a:xfrm>
            <a:off x="1368000" y="6411600"/>
            <a:ext cx="4680000" cy="244800"/>
          </a:xfrm>
          <a:prstGeom prst="rect">
            <a:avLst/>
          </a:prstGeom>
        </p:spPr>
        <p:txBody>
          <a:bodyPr vert="horz" lIns="91440" tIns="45720" rIns="91440" bIns="45720" rtlCol="0" anchor="t" anchorCtr="0"/>
          <a:lstStyle>
            <a:lvl1pPr algn="l">
              <a:defRPr sz="1000" kern="1200" baseline="0">
                <a:solidFill>
                  <a:schemeClr val="bg1"/>
                </a:solidFill>
                <a:latin typeface="Arial"/>
              </a:defRPr>
            </a:lvl1pPr>
          </a:lstStyle>
          <a:p>
            <a:endParaRPr lang="en-US">
              <a:solidFill>
                <a:prstClr val="white"/>
              </a:solidFill>
            </a:endParaRPr>
          </a:p>
        </p:txBody>
      </p:sp>
      <p:pic>
        <p:nvPicPr>
          <p:cNvPr id="10" name="Image 1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164000" y="6055200"/>
            <a:ext cx="1742400" cy="578821"/>
          </a:xfrm>
          <a:prstGeom prst="rect">
            <a:avLst/>
          </a:prstGeom>
        </p:spPr>
      </p:pic>
    </p:spTree>
    <p:extLst>
      <p:ext uri="{BB962C8B-B14F-4D97-AF65-F5344CB8AC3E}">
        <p14:creationId xmlns:p14="http://schemas.microsoft.com/office/powerpoint/2010/main" val="160937232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eaLnBrk="1" latinLnBrk="0" hangingPunct="1">
              <a:defRPr/>
            </a:lvl1pPr>
            <a:lvl2pPr eaLnBrk="1" latinLnBrk="0" hangingPunct="1">
              <a:defRPr/>
            </a:lvl2pPr>
            <a:lvl3pPr eaLnBrk="1" latinLnBrk="0" hangingPunct="1">
              <a:defRPr/>
            </a:lvl3pPr>
            <a:lvl4pPr eaLnBrk="1" latinLnBrk="0" hangingPunct="1">
              <a:defRPr/>
            </a:lvl4pPr>
            <a:lvl5pPr eaLnBrk="1" latinLnBrk="0" hangingPunct="1">
              <a:defRPr/>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dirty="0"/>
          </a:p>
        </p:txBody>
      </p:sp>
      <p:sp>
        <p:nvSpPr>
          <p:cNvPr id="8" name="Date Placeholder 3"/>
          <p:cNvSpPr>
            <a:spLocks noGrp="1"/>
          </p:cNvSpPr>
          <p:nvPr>
            <p:ph type="dt" sz="half" idx="2"/>
          </p:nvPr>
        </p:nvSpPr>
        <p:spPr>
          <a:xfrm>
            <a:off x="403200" y="6411600"/>
            <a:ext cx="900000" cy="244800"/>
          </a:xfrm>
          <a:prstGeom prst="rect">
            <a:avLst/>
          </a:prstGeom>
        </p:spPr>
        <p:txBody>
          <a:bodyPr vert="horz" lIns="91440" tIns="45720" rIns="91440" bIns="45720" rtlCol="0" anchor="t" anchorCtr="0"/>
          <a:lstStyle>
            <a:lvl1pPr algn="l">
              <a:defRPr sz="1000" baseline="0">
                <a:solidFill>
                  <a:srgbClr val="727272"/>
                </a:solidFill>
                <a:latin typeface="Arial"/>
              </a:defRPr>
            </a:lvl1pPr>
          </a:lstStyle>
          <a:p>
            <a:fld id="{56713193-3772-4BAC-A59D-C4A82CCD3E6A}" type="datetime1">
              <a:rPr lang="en-US" smtClean="0"/>
              <a:pPr/>
              <a:t>6/13/2016</a:t>
            </a:fld>
            <a:endParaRPr lang="en-US"/>
          </a:p>
        </p:txBody>
      </p:sp>
      <p:sp>
        <p:nvSpPr>
          <p:cNvPr id="9" name="Footer Placeholder 4"/>
          <p:cNvSpPr>
            <a:spLocks noGrp="1"/>
          </p:cNvSpPr>
          <p:nvPr>
            <p:ph type="ftr" sz="quarter" idx="3"/>
          </p:nvPr>
        </p:nvSpPr>
        <p:spPr>
          <a:xfrm>
            <a:off x="1368000" y="6411600"/>
            <a:ext cx="4680000" cy="244800"/>
          </a:xfrm>
          <a:prstGeom prst="rect">
            <a:avLst/>
          </a:prstGeom>
        </p:spPr>
        <p:txBody>
          <a:bodyPr vert="horz" lIns="91440" tIns="45720" rIns="91440" bIns="45720" rtlCol="0" anchor="t" anchorCtr="0"/>
          <a:lstStyle>
            <a:lvl1pPr algn="l">
              <a:defRPr sz="1000" kern="1200" baseline="0">
                <a:solidFill>
                  <a:srgbClr val="727272"/>
                </a:solidFill>
                <a:latin typeface="Arial"/>
              </a:defRPr>
            </a:lvl1pPr>
          </a:lstStyle>
          <a:p>
            <a:endParaRPr lang="en-US"/>
          </a:p>
        </p:txBody>
      </p:sp>
      <p:sp>
        <p:nvSpPr>
          <p:cNvPr id="10" name="Slide Number Placeholder 5"/>
          <p:cNvSpPr>
            <a:spLocks noGrp="1"/>
          </p:cNvSpPr>
          <p:nvPr>
            <p:ph type="sldNum" sz="quarter" idx="4"/>
          </p:nvPr>
        </p:nvSpPr>
        <p:spPr>
          <a:xfrm>
            <a:off x="8640000" y="6411600"/>
            <a:ext cx="342000" cy="244800"/>
          </a:xfrm>
          <a:prstGeom prst="rect">
            <a:avLst/>
          </a:prstGeom>
        </p:spPr>
        <p:txBody>
          <a:bodyPr vert="horz" wrap="none" lIns="91440" tIns="45720" rIns="91440" bIns="45720" rtlCol="0" anchor="t" anchorCtr="0"/>
          <a:lstStyle>
            <a:lvl1pPr algn="r">
              <a:defRPr sz="1000" baseline="0">
                <a:solidFill>
                  <a:schemeClr val="bg1"/>
                </a:solidFill>
                <a:latin typeface="Arial"/>
              </a:defRPr>
            </a:lvl1pPr>
          </a:lstStyle>
          <a:p>
            <a:fld id="{B6F15528-21DE-4FAA-801E-634DDDAF4B2B}" type="slidenum">
              <a:rPr lang="en-US" smtClean="0">
                <a:solidFill>
                  <a:prstClr val="white"/>
                </a:solidFill>
              </a:rPr>
              <a:pPr/>
              <a:t>‹N›</a:t>
            </a:fld>
            <a:endParaRPr lang="en-US">
              <a:solidFill>
                <a:prstClr val="white"/>
              </a:solidFill>
            </a:endParaRPr>
          </a:p>
        </p:txBody>
      </p:sp>
      <p:sp>
        <p:nvSpPr>
          <p:cNvPr id="11" name="Title Placeholder 1"/>
          <p:cNvSpPr>
            <a:spLocks noGrp="1"/>
          </p:cNvSpPr>
          <p:nvPr>
            <p:ph type="title" hasCustomPrompt="1"/>
          </p:nvPr>
        </p:nvSpPr>
        <p:spPr>
          <a:xfrm>
            <a:off x="1080000" y="237600"/>
            <a:ext cx="7416000" cy="1022400"/>
          </a:xfrm>
          <a:prstGeom prst="rect">
            <a:avLst/>
          </a:prstGeom>
        </p:spPr>
        <p:txBody>
          <a:bodyPr vert="horz" lIns="91440" tIns="45720" rIns="91440" bIns="45720" rtlCol="0" anchor="ctr">
            <a:noAutofit/>
          </a:bodyPr>
          <a:lstStyle>
            <a:lvl1pPr>
              <a:defRPr/>
            </a:lvl1pPr>
          </a:lstStyle>
          <a:p>
            <a:r>
              <a:rPr lang="en-US" dirty="0" smtClean="0"/>
              <a:t>Click to edit Slide title</a:t>
            </a:r>
            <a:br>
              <a:rPr lang="en-US" dirty="0" smtClean="0"/>
            </a:br>
            <a:r>
              <a:rPr lang="en-US" dirty="0" smtClean="0"/>
              <a:t>Slide title can be extended to two lines</a:t>
            </a:r>
            <a:endParaRPr lang="en-US" dirty="0"/>
          </a:p>
        </p:txBody>
      </p:sp>
    </p:spTree>
    <p:extLst>
      <p:ext uri="{BB962C8B-B14F-4D97-AF65-F5344CB8AC3E}">
        <p14:creationId xmlns:p14="http://schemas.microsoft.com/office/powerpoint/2010/main" val="232894334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p:cSld name="Section Header">
    <p:bg>
      <p:bgPr>
        <a:solidFill>
          <a:schemeClr val="tx1"/>
        </a:solidFill>
        <a:effectLst/>
      </p:bgPr>
    </p:bg>
    <p:spTree>
      <p:nvGrpSpPr>
        <p:cNvPr id="1" name=""/>
        <p:cNvGrpSpPr/>
        <p:nvPr/>
      </p:nvGrpSpPr>
      <p:grpSpPr>
        <a:xfrm>
          <a:off x="0" y="0"/>
          <a:ext cx="0" cy="0"/>
          <a:chOff x="0" y="0"/>
          <a:chExt cx="0" cy="0"/>
        </a:xfrm>
      </p:grpSpPr>
      <p:pic>
        <p:nvPicPr>
          <p:cNvPr id="7" name="Image 6"/>
          <p:cNvPicPr>
            <a:picLocks noChangeAspect="1"/>
          </p:cNvPicPr>
          <p:nvPr/>
        </p:nvPicPr>
        <p:blipFill>
          <a:blip r:embed="rId2" cstate="print"/>
          <a:stretch>
            <a:fillRect/>
          </a:stretch>
        </p:blipFill>
        <p:spPr>
          <a:xfrm>
            <a:off x="8193600" y="5328000"/>
            <a:ext cx="950407" cy="1530000"/>
          </a:xfrm>
          <a:prstGeom prst="rect">
            <a:avLst/>
          </a:prstGeom>
        </p:spPr>
      </p:pic>
      <p:pic>
        <p:nvPicPr>
          <p:cNvPr id="8" name="Image 7"/>
          <p:cNvPicPr>
            <a:picLocks noChangeAspect="1"/>
          </p:cNvPicPr>
          <p:nvPr/>
        </p:nvPicPr>
        <p:blipFill>
          <a:blip r:embed="rId3" cstate="print"/>
          <a:stretch>
            <a:fillRect/>
          </a:stretch>
        </p:blipFill>
        <p:spPr>
          <a:xfrm>
            <a:off x="579600" y="468000"/>
            <a:ext cx="692308" cy="1440000"/>
          </a:xfrm>
          <a:prstGeom prst="rect">
            <a:avLst/>
          </a:prstGeom>
        </p:spPr>
      </p:pic>
      <p:sp>
        <p:nvSpPr>
          <p:cNvPr id="9" name="Title 1"/>
          <p:cNvSpPr>
            <a:spLocks noGrp="1"/>
          </p:cNvSpPr>
          <p:nvPr>
            <p:ph type="title" hasCustomPrompt="1"/>
          </p:nvPr>
        </p:nvSpPr>
        <p:spPr>
          <a:xfrm>
            <a:off x="1260000" y="2928144"/>
            <a:ext cx="6624000" cy="1041311"/>
          </a:xfrm>
        </p:spPr>
        <p:txBody>
          <a:bodyPr anchor="ctr" anchorCtr="0">
            <a:spAutoFit/>
          </a:bodyPr>
          <a:lstStyle>
            <a:lvl1pPr algn="ctr">
              <a:lnSpc>
                <a:spcPts val="3700"/>
              </a:lnSpc>
              <a:defRPr sz="3700" b="0" i="0" cap="all" baseline="0">
                <a:solidFill>
                  <a:schemeClr val="bg1"/>
                </a:solidFill>
              </a:defRPr>
            </a:lvl1pPr>
          </a:lstStyle>
          <a:p>
            <a:r>
              <a:rPr lang="en-US" dirty="0" smtClean="0"/>
              <a:t>Click to edit Section Header title</a:t>
            </a:r>
            <a:endParaRPr lang="en-US" dirty="0"/>
          </a:p>
        </p:txBody>
      </p:sp>
      <p:sp>
        <p:nvSpPr>
          <p:cNvPr id="10" name="Date Placeholder 3"/>
          <p:cNvSpPr>
            <a:spLocks noGrp="1"/>
          </p:cNvSpPr>
          <p:nvPr>
            <p:ph type="dt" sz="half" idx="2"/>
          </p:nvPr>
        </p:nvSpPr>
        <p:spPr>
          <a:xfrm>
            <a:off x="403200" y="6411600"/>
            <a:ext cx="900000" cy="244800"/>
          </a:xfrm>
          <a:prstGeom prst="rect">
            <a:avLst/>
          </a:prstGeom>
        </p:spPr>
        <p:txBody>
          <a:bodyPr vert="horz" lIns="91440" tIns="45720" rIns="91440" bIns="45720" rtlCol="0" anchor="t" anchorCtr="0"/>
          <a:lstStyle>
            <a:lvl1pPr algn="l">
              <a:defRPr sz="1000" baseline="0">
                <a:solidFill>
                  <a:schemeClr val="bg1"/>
                </a:solidFill>
                <a:latin typeface="Arial"/>
              </a:defRPr>
            </a:lvl1pPr>
          </a:lstStyle>
          <a:p>
            <a:fld id="{CDBB1EDB-61E3-4796-82C7-E9968A81D6F1}" type="datetime1">
              <a:rPr lang="en-US" smtClean="0">
                <a:solidFill>
                  <a:prstClr val="white"/>
                </a:solidFill>
              </a:rPr>
              <a:pPr/>
              <a:t>6/13/2016</a:t>
            </a:fld>
            <a:endParaRPr lang="en-US">
              <a:solidFill>
                <a:prstClr val="white"/>
              </a:solidFill>
            </a:endParaRPr>
          </a:p>
        </p:txBody>
      </p:sp>
      <p:sp>
        <p:nvSpPr>
          <p:cNvPr id="11" name="Footer Placeholder 4"/>
          <p:cNvSpPr>
            <a:spLocks noGrp="1"/>
          </p:cNvSpPr>
          <p:nvPr>
            <p:ph type="ftr" sz="quarter" idx="3"/>
          </p:nvPr>
        </p:nvSpPr>
        <p:spPr>
          <a:xfrm>
            <a:off x="1368000" y="6411600"/>
            <a:ext cx="4680000" cy="244800"/>
          </a:xfrm>
          <a:prstGeom prst="rect">
            <a:avLst/>
          </a:prstGeom>
        </p:spPr>
        <p:txBody>
          <a:bodyPr vert="horz" lIns="91440" tIns="45720" rIns="91440" bIns="45720" rtlCol="0" anchor="t" anchorCtr="0"/>
          <a:lstStyle>
            <a:lvl1pPr algn="l">
              <a:defRPr sz="1000" kern="1200" baseline="0">
                <a:solidFill>
                  <a:schemeClr val="bg1"/>
                </a:solidFill>
                <a:latin typeface="Arial"/>
              </a:defRPr>
            </a:lvl1pPr>
          </a:lstStyle>
          <a:p>
            <a:endParaRPr lang="en-US">
              <a:solidFill>
                <a:prstClr val="white"/>
              </a:solidFill>
            </a:endParaRPr>
          </a:p>
        </p:txBody>
      </p:sp>
      <p:sp>
        <p:nvSpPr>
          <p:cNvPr id="12" name="Slide Number Placeholder 5"/>
          <p:cNvSpPr>
            <a:spLocks noGrp="1"/>
          </p:cNvSpPr>
          <p:nvPr>
            <p:ph type="sldNum" sz="quarter" idx="4"/>
          </p:nvPr>
        </p:nvSpPr>
        <p:spPr>
          <a:xfrm>
            <a:off x="8640000" y="6411600"/>
            <a:ext cx="342000" cy="244800"/>
          </a:xfrm>
          <a:prstGeom prst="rect">
            <a:avLst/>
          </a:prstGeom>
        </p:spPr>
        <p:txBody>
          <a:bodyPr vert="horz" wrap="none" lIns="91440" tIns="45720" rIns="91440" bIns="45720" rtlCol="0" anchor="t" anchorCtr="0"/>
          <a:lstStyle>
            <a:lvl1pPr algn="r">
              <a:defRPr sz="1000" baseline="0">
                <a:solidFill>
                  <a:schemeClr val="tx2"/>
                </a:solidFill>
                <a:latin typeface="Arial"/>
              </a:defRPr>
            </a:lvl1pPr>
          </a:lstStyle>
          <a:p>
            <a:fld id="{B6F15528-21DE-4FAA-801E-634DDDAF4B2B}" type="slidenum">
              <a:rPr lang="en-US" smtClean="0">
                <a:solidFill>
                  <a:srgbClr val="006299"/>
                </a:solidFill>
              </a:rPr>
              <a:pPr/>
              <a:t>‹N›</a:t>
            </a:fld>
            <a:endParaRPr lang="en-US">
              <a:solidFill>
                <a:srgbClr val="006299"/>
              </a:solidFill>
            </a:endParaRPr>
          </a:p>
        </p:txBody>
      </p:sp>
    </p:spTree>
    <p:extLst>
      <p:ext uri="{BB962C8B-B14F-4D97-AF65-F5344CB8AC3E}">
        <p14:creationId xmlns:p14="http://schemas.microsoft.com/office/powerpoint/2010/main" val="39487588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re et contenu">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eaLnBrk="1" latinLnBrk="0" hangingPunct="1">
              <a:defRPr>
                <a:latin typeface="+mj-lt"/>
              </a:defRPr>
            </a:lvl1pPr>
            <a:lvl2pPr eaLnBrk="1" latinLnBrk="0" hangingPunct="1">
              <a:defRPr>
                <a:latin typeface="+mj-lt"/>
              </a:defRPr>
            </a:lvl2pPr>
            <a:lvl3pPr eaLnBrk="1" latinLnBrk="0" hangingPunct="1">
              <a:defRPr>
                <a:latin typeface="+mj-lt"/>
              </a:defRPr>
            </a:lvl3pPr>
            <a:lvl4pPr eaLnBrk="1" latinLnBrk="0" hangingPunct="1">
              <a:defRPr>
                <a:latin typeface="+mj-lt"/>
              </a:defRPr>
            </a:lvl4pPr>
            <a:lvl5pPr eaLnBrk="1" latinLnBrk="0" hangingPunct="1">
              <a:defRPr>
                <a:latin typeface="+mj-lt"/>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1" name="Title Placeholder 1"/>
          <p:cNvSpPr>
            <a:spLocks noGrp="1"/>
          </p:cNvSpPr>
          <p:nvPr>
            <p:ph type="title"/>
          </p:nvPr>
        </p:nvSpPr>
        <p:spPr>
          <a:xfrm>
            <a:off x="1080000" y="237600"/>
            <a:ext cx="7416000" cy="1022400"/>
          </a:xfrm>
          <a:prstGeom prst="rect">
            <a:avLst/>
          </a:prstGeom>
        </p:spPr>
        <p:txBody>
          <a:bodyPr rtlCol="0">
            <a:noAutofit/>
          </a:bodyPr>
          <a:lstStyle/>
          <a:p>
            <a:r>
              <a:rPr lang="en-US" dirty="0" smtClean="0"/>
              <a:t>Click to edit Master title style</a:t>
            </a:r>
            <a:endParaRPr lang="en-US" dirty="0"/>
          </a:p>
        </p:txBody>
      </p:sp>
      <p:sp>
        <p:nvSpPr>
          <p:cNvPr id="4" name="Date Placeholder 3"/>
          <p:cNvSpPr>
            <a:spLocks noGrp="1"/>
          </p:cNvSpPr>
          <p:nvPr>
            <p:ph type="dt" sz="half" idx="10"/>
          </p:nvPr>
        </p:nvSpPr>
        <p:spPr/>
        <p:txBody>
          <a:bodyPr/>
          <a:lstStyle>
            <a:lvl1pPr>
              <a:defRPr/>
            </a:lvl1pPr>
          </a:lstStyle>
          <a:p>
            <a:fld id="{18DE91E2-5A77-4E8C-B90E-DC4B78740D91}" type="datetime1">
              <a:rPr lang="en-US" smtClean="0"/>
              <a:t>6/13/2016</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ECD4C446-7973-4AE2-9F5A-0FCE54321B9F}" type="slidenum">
              <a:rPr lang="en-US"/>
              <a:pPr/>
              <a:t>‹N›</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p:cSld name="En-tête de section">
    <p:bg>
      <p:bgPr>
        <a:solidFill>
          <a:schemeClr val="tx1"/>
        </a:solidFill>
        <a:effectLst/>
      </p:bgPr>
    </p:bg>
    <p:spTree>
      <p:nvGrpSpPr>
        <p:cNvPr id="1" name=""/>
        <p:cNvGrpSpPr/>
        <p:nvPr/>
      </p:nvGrpSpPr>
      <p:grpSpPr>
        <a:xfrm>
          <a:off x="0" y="0"/>
          <a:ext cx="0" cy="0"/>
          <a:chOff x="0" y="0"/>
          <a:chExt cx="0" cy="0"/>
        </a:xfrm>
      </p:grpSpPr>
      <p:pic>
        <p:nvPicPr>
          <p:cNvPr id="3" name="Image 6"/>
          <p:cNvPicPr>
            <a:picLocks noChangeAspect="1"/>
          </p:cNvPicPr>
          <p:nvPr/>
        </p:nvPicPr>
        <p:blipFill>
          <a:blip r:embed="rId2" cstate="print"/>
          <a:srcRect/>
          <a:stretch>
            <a:fillRect/>
          </a:stretch>
        </p:blipFill>
        <p:spPr bwMode="auto">
          <a:xfrm>
            <a:off x="8193088" y="5327650"/>
            <a:ext cx="950912" cy="1530350"/>
          </a:xfrm>
          <a:prstGeom prst="rect">
            <a:avLst/>
          </a:prstGeom>
          <a:noFill/>
          <a:ln w="9525">
            <a:noFill/>
            <a:miter lim="800000"/>
            <a:headEnd/>
            <a:tailEnd/>
          </a:ln>
        </p:spPr>
      </p:pic>
      <p:pic>
        <p:nvPicPr>
          <p:cNvPr id="4" name="Image 7"/>
          <p:cNvPicPr>
            <a:picLocks noChangeAspect="1"/>
          </p:cNvPicPr>
          <p:nvPr/>
        </p:nvPicPr>
        <p:blipFill>
          <a:blip r:embed="rId3" cstate="print"/>
          <a:srcRect/>
          <a:stretch>
            <a:fillRect/>
          </a:stretch>
        </p:blipFill>
        <p:spPr bwMode="auto">
          <a:xfrm>
            <a:off x="579438" y="468313"/>
            <a:ext cx="692150" cy="1439862"/>
          </a:xfrm>
          <a:prstGeom prst="rect">
            <a:avLst/>
          </a:prstGeom>
          <a:noFill/>
          <a:ln w="9525">
            <a:noFill/>
            <a:miter lim="800000"/>
            <a:headEnd/>
            <a:tailEnd/>
          </a:ln>
        </p:spPr>
      </p:pic>
      <p:sp>
        <p:nvSpPr>
          <p:cNvPr id="9" name="Title 1"/>
          <p:cNvSpPr>
            <a:spLocks noGrp="1"/>
          </p:cNvSpPr>
          <p:nvPr>
            <p:ph type="title"/>
          </p:nvPr>
        </p:nvSpPr>
        <p:spPr>
          <a:xfrm>
            <a:off x="1260000" y="2682992"/>
            <a:ext cx="6624000" cy="1531616"/>
          </a:xfrm>
        </p:spPr>
        <p:txBody>
          <a:bodyPr>
            <a:spAutoFit/>
          </a:bodyPr>
          <a:lstStyle>
            <a:lvl1pPr algn="ctr">
              <a:lnSpc>
                <a:spcPts val="3700"/>
              </a:lnSpc>
              <a:defRPr sz="3700" b="0" i="0" cap="all" baseline="0">
                <a:solidFill>
                  <a:schemeClr val="bg1"/>
                </a:solidFill>
              </a:defRPr>
            </a:lvl1pPr>
          </a:lstStyle>
          <a:p>
            <a:r>
              <a:rPr lang="en-US" smtClean="0"/>
              <a:t>Click to edit Master title style</a:t>
            </a:r>
            <a:endParaRPr lang="en-US" dirty="0"/>
          </a:p>
        </p:txBody>
      </p:sp>
      <p:sp>
        <p:nvSpPr>
          <p:cNvPr id="5" name="Date Placeholder 3"/>
          <p:cNvSpPr>
            <a:spLocks noGrp="1"/>
          </p:cNvSpPr>
          <p:nvPr>
            <p:ph type="dt" sz="half" idx="10"/>
          </p:nvPr>
        </p:nvSpPr>
        <p:spPr/>
        <p:txBody>
          <a:bodyPr/>
          <a:lstStyle>
            <a:lvl1pPr>
              <a:defRPr>
                <a:solidFill>
                  <a:schemeClr val="bg1"/>
                </a:solidFill>
              </a:defRPr>
            </a:lvl1pPr>
          </a:lstStyle>
          <a:p>
            <a:fld id="{9E8E743F-9372-415C-8020-2659B50892DF}" type="datetime1">
              <a:rPr lang="en-US" smtClean="0"/>
              <a:t>6/13/2016</a:t>
            </a:fld>
            <a:endParaRPr lang="en-US"/>
          </a:p>
        </p:txBody>
      </p:sp>
      <p:sp>
        <p:nvSpPr>
          <p:cNvPr id="6" name="Footer Placeholder 4"/>
          <p:cNvSpPr>
            <a:spLocks noGrp="1"/>
          </p:cNvSpPr>
          <p:nvPr>
            <p:ph type="ftr" sz="quarter" idx="11"/>
          </p:nvPr>
        </p:nvSpPr>
        <p:spPr/>
        <p:txBody>
          <a:bodyPr/>
          <a:lstStyle>
            <a:lvl1pPr>
              <a:defRPr>
                <a:solidFill>
                  <a:schemeClr val="bg1"/>
                </a:solidFill>
              </a:defRPr>
            </a:lvl1pPr>
          </a:lstStyle>
          <a:p>
            <a:endParaRPr lang="en-US"/>
          </a:p>
        </p:txBody>
      </p:sp>
      <p:sp>
        <p:nvSpPr>
          <p:cNvPr id="7" name="Slide Number Placeholder 5"/>
          <p:cNvSpPr>
            <a:spLocks noGrp="1"/>
          </p:cNvSpPr>
          <p:nvPr>
            <p:ph type="sldNum" sz="quarter" idx="12"/>
          </p:nvPr>
        </p:nvSpPr>
        <p:spPr/>
        <p:txBody>
          <a:bodyPr/>
          <a:lstStyle>
            <a:lvl1pPr>
              <a:defRPr>
                <a:solidFill>
                  <a:schemeClr val="tx2"/>
                </a:solidFill>
              </a:defRPr>
            </a:lvl1pPr>
          </a:lstStyle>
          <a:p>
            <a:fld id="{71DD15B6-9CA9-40D0-BB4B-B84D6F33ABDF}" type="slidenum">
              <a:rPr lang="en-US"/>
              <a:pPr/>
              <a:t>‹N›</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userDrawn="1">
  <p:cSld name="Title Slide">
    <p:bg>
      <p:bgPr>
        <a:solidFill>
          <a:srgbClr val="004D88"/>
        </a:solidFill>
        <a:effectLst/>
      </p:bgPr>
    </p:bg>
    <p:spTree>
      <p:nvGrpSpPr>
        <p:cNvPr id="1" name=""/>
        <p:cNvGrpSpPr/>
        <p:nvPr/>
      </p:nvGrpSpPr>
      <p:grpSpPr>
        <a:xfrm>
          <a:off x="0" y="0"/>
          <a:ext cx="0" cy="0"/>
          <a:chOff x="0" y="0"/>
          <a:chExt cx="0" cy="0"/>
        </a:xfrm>
      </p:grpSpPr>
      <p:pic>
        <p:nvPicPr>
          <p:cNvPr id="18" name="Image 1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rot="10800000">
            <a:off x="0" y="508"/>
            <a:ext cx="2628000" cy="4229631"/>
          </a:xfrm>
          <a:prstGeom prst="rect">
            <a:avLst/>
          </a:prstGeom>
        </p:spPr>
      </p:pic>
      <p:pic>
        <p:nvPicPr>
          <p:cNvPr id="19" name="Image 18"/>
          <p:cNvPicPr>
            <a:picLocks noChangeAspect="1"/>
          </p:cNvPicPr>
          <p:nvPr userDrawn="1"/>
        </p:nvPicPr>
        <p:blipFill>
          <a:blip r:embed="rId3" cstate="print"/>
          <a:stretch>
            <a:fillRect/>
          </a:stretch>
        </p:blipFill>
        <p:spPr>
          <a:xfrm>
            <a:off x="511200" y="432000"/>
            <a:ext cx="692307" cy="1440000"/>
          </a:xfrm>
          <a:prstGeom prst="rect">
            <a:avLst/>
          </a:prstGeom>
        </p:spPr>
      </p:pic>
      <p:pic>
        <p:nvPicPr>
          <p:cNvPr id="20" name="Image 1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516000" y="2628508"/>
            <a:ext cx="2628000" cy="4229631"/>
          </a:xfrm>
          <a:prstGeom prst="rect">
            <a:avLst/>
          </a:prstGeom>
        </p:spPr>
      </p:pic>
      <p:pic>
        <p:nvPicPr>
          <p:cNvPr id="9" name="Image 8"/>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7164000" y="6055200"/>
            <a:ext cx="1742400" cy="578821"/>
          </a:xfrm>
          <a:prstGeom prst="rect">
            <a:avLst/>
          </a:prstGeom>
        </p:spPr>
      </p:pic>
      <p:sp>
        <p:nvSpPr>
          <p:cNvPr id="7" name="Espace réservé du texte 3"/>
          <p:cNvSpPr>
            <a:spLocks noGrp="1"/>
          </p:cNvSpPr>
          <p:nvPr>
            <p:ph type="body" sz="quarter" idx="10" hasCustomPrompt="1"/>
          </p:nvPr>
        </p:nvSpPr>
        <p:spPr>
          <a:xfrm>
            <a:off x="1368000" y="2480400"/>
            <a:ext cx="6300000" cy="1265731"/>
          </a:xfrm>
          <a:prstGeom prst="rect">
            <a:avLst/>
          </a:prstGeom>
        </p:spPr>
        <p:txBody>
          <a:bodyPr vert="horz" wrap="square" anchor="b" anchorCtr="0">
            <a:spAutoFit/>
          </a:bodyPr>
          <a:lstStyle>
            <a:lvl1pPr marL="0" indent="0">
              <a:lnSpc>
                <a:spcPts val="4500"/>
              </a:lnSpc>
              <a:spcBef>
                <a:spcPts val="0"/>
              </a:spcBef>
              <a:buFontTx/>
              <a:buNone/>
              <a:defRPr sz="4500" kern="1200" cap="all" baseline="0">
                <a:solidFill>
                  <a:schemeClr val="bg1"/>
                </a:solidFill>
                <a:latin typeface="Arial"/>
              </a:defRPr>
            </a:lvl1pPr>
            <a:lvl2pPr>
              <a:spcBef>
                <a:spcPts val="0"/>
              </a:spcBef>
              <a:defRPr sz="3200" baseline="0">
                <a:solidFill>
                  <a:srgbClr val="727272"/>
                </a:solidFill>
                <a:latin typeface="Arial"/>
              </a:defRPr>
            </a:lvl2pPr>
            <a:lvl3pPr>
              <a:spcBef>
                <a:spcPts val="0"/>
              </a:spcBef>
              <a:defRPr sz="3200" baseline="0">
                <a:solidFill>
                  <a:srgbClr val="727272"/>
                </a:solidFill>
                <a:latin typeface="Arial"/>
              </a:defRPr>
            </a:lvl3pPr>
            <a:lvl4pPr>
              <a:spcBef>
                <a:spcPts val="0"/>
              </a:spcBef>
              <a:defRPr sz="3200" baseline="0">
                <a:solidFill>
                  <a:srgbClr val="727272"/>
                </a:solidFill>
                <a:latin typeface="Arial"/>
              </a:defRPr>
            </a:lvl4pPr>
            <a:lvl5pPr>
              <a:spcBef>
                <a:spcPts val="0"/>
              </a:spcBef>
              <a:defRPr sz="3200" baseline="0">
                <a:solidFill>
                  <a:srgbClr val="727272"/>
                </a:solidFill>
                <a:latin typeface="Arial"/>
              </a:defRPr>
            </a:lvl5pPr>
          </a:lstStyle>
          <a:p>
            <a:pPr lvl="0"/>
            <a:r>
              <a:rPr lang="fr-FR" dirty="0" err="1" smtClean="0"/>
              <a:t>Presentation</a:t>
            </a:r>
            <a:r>
              <a:rPr lang="fr-FR" dirty="0" smtClean="0"/>
              <a:t> </a:t>
            </a:r>
            <a:r>
              <a:rPr lang="fr-FR" dirty="0" err="1" smtClean="0"/>
              <a:t>title</a:t>
            </a:r>
            <a:r>
              <a:rPr lang="fr-FR" dirty="0" smtClean="0"/>
              <a:t> </a:t>
            </a:r>
            <a:r>
              <a:rPr lang="fr-FR" dirty="0" err="1" smtClean="0"/>
              <a:t>Lorem</a:t>
            </a:r>
            <a:r>
              <a:rPr lang="fr-FR" dirty="0" smtClean="0"/>
              <a:t> </a:t>
            </a:r>
            <a:r>
              <a:rPr lang="fr-FR" dirty="0" err="1" smtClean="0"/>
              <a:t>ipsum</a:t>
            </a:r>
            <a:endParaRPr lang="fr-FR" dirty="0"/>
          </a:p>
        </p:txBody>
      </p:sp>
      <p:sp>
        <p:nvSpPr>
          <p:cNvPr id="8" name="Espace réservé du texte 3"/>
          <p:cNvSpPr>
            <a:spLocks noGrp="1"/>
          </p:cNvSpPr>
          <p:nvPr>
            <p:ph type="body" sz="quarter" idx="11" hasCustomPrompt="1"/>
          </p:nvPr>
        </p:nvSpPr>
        <p:spPr>
          <a:xfrm>
            <a:off x="1368000" y="3805000"/>
            <a:ext cx="6300000" cy="608714"/>
          </a:xfrm>
          <a:prstGeom prst="rect">
            <a:avLst/>
          </a:prstGeom>
        </p:spPr>
        <p:txBody>
          <a:bodyPr vert="horz" wrap="square" anchor="t" anchorCtr="0">
            <a:spAutoFit/>
          </a:bodyPr>
          <a:lstStyle>
            <a:lvl1pPr marL="0" indent="0">
              <a:lnSpc>
                <a:spcPts val="2000"/>
              </a:lnSpc>
              <a:spcBef>
                <a:spcPts val="0"/>
              </a:spcBef>
              <a:buFontTx/>
              <a:buNone/>
              <a:defRPr sz="1800" kern="1200" cap="none" baseline="0">
                <a:solidFill>
                  <a:schemeClr val="bg1"/>
                </a:solidFill>
                <a:latin typeface="Arial"/>
              </a:defRPr>
            </a:lvl1pPr>
            <a:lvl2pPr>
              <a:spcBef>
                <a:spcPts val="0"/>
              </a:spcBef>
              <a:defRPr sz="3200" baseline="0">
                <a:solidFill>
                  <a:srgbClr val="727272"/>
                </a:solidFill>
                <a:latin typeface="Arial"/>
              </a:defRPr>
            </a:lvl2pPr>
            <a:lvl3pPr>
              <a:spcBef>
                <a:spcPts val="0"/>
              </a:spcBef>
              <a:defRPr sz="3200" baseline="0">
                <a:solidFill>
                  <a:srgbClr val="727272"/>
                </a:solidFill>
                <a:latin typeface="Arial"/>
              </a:defRPr>
            </a:lvl3pPr>
            <a:lvl4pPr>
              <a:spcBef>
                <a:spcPts val="0"/>
              </a:spcBef>
              <a:defRPr sz="3200" baseline="0">
                <a:solidFill>
                  <a:srgbClr val="727272"/>
                </a:solidFill>
                <a:latin typeface="Arial"/>
              </a:defRPr>
            </a:lvl4pPr>
            <a:lvl5pPr>
              <a:spcBef>
                <a:spcPts val="0"/>
              </a:spcBef>
              <a:defRPr sz="3200" baseline="0">
                <a:solidFill>
                  <a:srgbClr val="727272"/>
                </a:solidFill>
                <a:latin typeface="Arial"/>
              </a:defRPr>
            </a:lvl5pPr>
          </a:lstStyle>
          <a:p>
            <a:pPr lvl="0"/>
            <a:r>
              <a:rPr lang="fr-FR" dirty="0" err="1" smtClean="0"/>
              <a:t>Subtitle</a:t>
            </a:r>
            <a:r>
              <a:rPr lang="fr-FR" dirty="0" smtClean="0"/>
              <a:t> - The </a:t>
            </a:r>
            <a:r>
              <a:rPr lang="fr-FR" dirty="0" err="1" smtClean="0"/>
              <a:t>subtitle</a:t>
            </a:r>
            <a:r>
              <a:rPr lang="fr-FR" dirty="0" smtClean="0"/>
              <a:t> </a:t>
            </a:r>
            <a:r>
              <a:rPr lang="fr-FR" dirty="0" err="1" smtClean="0"/>
              <a:t>can</a:t>
            </a:r>
            <a:r>
              <a:rPr lang="fr-FR" dirty="0" smtClean="0"/>
              <a:t> </a:t>
            </a:r>
            <a:r>
              <a:rPr lang="fr-FR" dirty="0" err="1" smtClean="0"/>
              <a:t>be</a:t>
            </a:r>
            <a:r>
              <a:rPr lang="fr-FR" dirty="0" smtClean="0"/>
              <a:t> </a:t>
            </a:r>
            <a:r>
              <a:rPr lang="fr-FR" dirty="0" err="1" smtClean="0"/>
              <a:t>extended</a:t>
            </a:r>
            <a:r>
              <a:rPr lang="fr-FR" dirty="0" smtClean="0"/>
              <a:t> to </a:t>
            </a:r>
            <a:r>
              <a:rPr lang="fr-FR" dirty="0" err="1" smtClean="0"/>
              <a:t>two</a:t>
            </a:r>
            <a:r>
              <a:rPr lang="fr-FR" dirty="0" smtClean="0"/>
              <a:t> </a:t>
            </a:r>
            <a:r>
              <a:rPr lang="fr-FR" dirty="0" err="1" smtClean="0"/>
              <a:t>lines</a:t>
            </a:r>
            <a:r>
              <a:rPr lang="fr-FR" dirty="0" smtClean="0"/>
              <a:t/>
            </a:r>
            <a:br>
              <a:rPr lang="fr-FR" dirty="0" smtClean="0"/>
            </a:br>
            <a:r>
              <a:rPr lang="fr-FR" dirty="0" err="1" smtClean="0"/>
              <a:t>Lorem</a:t>
            </a:r>
            <a:r>
              <a:rPr lang="fr-FR" dirty="0" smtClean="0"/>
              <a:t> </a:t>
            </a:r>
            <a:r>
              <a:rPr lang="fr-FR" dirty="0" err="1" smtClean="0"/>
              <a:t>ipsum</a:t>
            </a:r>
            <a:r>
              <a:rPr lang="fr-FR" dirty="0" smtClean="0"/>
              <a:t> </a:t>
            </a:r>
            <a:r>
              <a:rPr lang="fr-FR" dirty="0" err="1" smtClean="0"/>
              <a:t>dolor</a:t>
            </a:r>
            <a:r>
              <a:rPr lang="fr-FR" dirty="0" smtClean="0"/>
              <a:t> </a:t>
            </a:r>
            <a:r>
              <a:rPr lang="fr-FR" dirty="0" err="1" smtClean="0"/>
              <a:t>sit</a:t>
            </a:r>
            <a:r>
              <a:rPr lang="fr-FR" dirty="0" smtClean="0"/>
              <a:t> </a:t>
            </a:r>
            <a:r>
              <a:rPr lang="fr-FR" dirty="0" err="1" smtClean="0"/>
              <a:t>amet</a:t>
            </a:r>
            <a:r>
              <a:rPr lang="fr-FR" dirty="0" smtClean="0"/>
              <a:t> </a:t>
            </a:r>
            <a:r>
              <a:rPr lang="fr-FR" dirty="0" err="1" smtClean="0"/>
              <a:t>consectetuer</a:t>
            </a:r>
            <a:r>
              <a:rPr lang="fr-FR" dirty="0" smtClean="0"/>
              <a:t> </a:t>
            </a:r>
            <a:r>
              <a:rPr lang="fr-FR" dirty="0" err="1" smtClean="0"/>
              <a:t>adipiscing</a:t>
            </a:r>
            <a:r>
              <a:rPr lang="fr-FR" dirty="0" smtClean="0"/>
              <a:t> </a:t>
            </a:r>
            <a:r>
              <a:rPr lang="fr-FR" dirty="0" err="1" smtClean="0"/>
              <a:t>elit</a:t>
            </a:r>
            <a:endParaRPr lang="fr-FR" dirty="0"/>
          </a:p>
        </p:txBody>
      </p:sp>
    </p:spTree>
    <p:extLst>
      <p:ext uri="{BB962C8B-B14F-4D97-AF65-F5344CB8AC3E}">
        <p14:creationId xmlns:p14="http://schemas.microsoft.com/office/powerpoint/2010/main" val="2590139951"/>
      </p:ext>
    </p:extLst>
  </p:cSld>
  <p:clrMapOvr>
    <a:masterClrMapping/>
  </p:clrMapOvr>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tx2"/>
        </a:solidFill>
        <a:effectLst/>
      </p:bgPr>
    </p:bg>
    <p:spTree>
      <p:nvGrpSpPr>
        <p:cNvPr id="1" name=""/>
        <p:cNvGrpSpPr/>
        <p:nvPr/>
      </p:nvGrpSpPr>
      <p:grpSpPr>
        <a:xfrm>
          <a:off x="0" y="0"/>
          <a:ext cx="0" cy="0"/>
          <a:chOff x="0" y="0"/>
          <a:chExt cx="0" cy="0"/>
        </a:xfrm>
      </p:grpSpPr>
      <p:pic>
        <p:nvPicPr>
          <p:cNvPr id="38" name="Image 1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516000" y="2628508"/>
            <a:ext cx="2628000" cy="4229631"/>
          </a:xfrm>
          <a:prstGeom prst="rect">
            <a:avLst/>
          </a:prstGeom>
        </p:spPr>
      </p:pic>
      <p:pic>
        <p:nvPicPr>
          <p:cNvPr id="36" name="Image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rot="10800000">
            <a:off x="0" y="508"/>
            <a:ext cx="2628000" cy="4229631"/>
          </a:xfrm>
          <a:prstGeom prst="rect">
            <a:avLst/>
          </a:prstGeom>
        </p:spPr>
      </p:pic>
      <p:sp>
        <p:nvSpPr>
          <p:cNvPr id="8" name="Title 7"/>
          <p:cNvSpPr>
            <a:spLocks noGrp="1"/>
          </p:cNvSpPr>
          <p:nvPr>
            <p:ph type="ctrTitle" hasCustomPrompt="1"/>
          </p:nvPr>
        </p:nvSpPr>
        <p:spPr>
          <a:xfrm>
            <a:off x="1368000" y="2480400"/>
            <a:ext cx="6300000" cy="1267200"/>
          </a:xfrm>
          <a:prstGeom prst="rect">
            <a:avLst/>
          </a:prstGeom>
        </p:spPr>
        <p:txBody>
          <a:bodyPr lIns="90000" rIns="90000" anchor="b">
            <a:spAutoFit/>
          </a:bodyPr>
          <a:lstStyle>
            <a:lvl1pPr>
              <a:lnSpc>
                <a:spcPts val="4500"/>
              </a:lnSpc>
              <a:defRPr sz="4500" cap="all" baseline="0">
                <a:solidFill>
                  <a:schemeClr val="bg1"/>
                </a:solidFill>
              </a:defRPr>
            </a:lvl1pPr>
          </a:lstStyle>
          <a:p>
            <a:r>
              <a:rPr kumimoji="0" lang="en-US" dirty="0" smtClean="0"/>
              <a:t>Click to edit Presentation title</a:t>
            </a:r>
            <a:endParaRPr kumimoji="0" lang="en-US" dirty="0"/>
          </a:p>
        </p:txBody>
      </p:sp>
      <p:sp>
        <p:nvSpPr>
          <p:cNvPr id="9" name="Subtitle 8"/>
          <p:cNvSpPr>
            <a:spLocks noGrp="1"/>
          </p:cNvSpPr>
          <p:nvPr>
            <p:ph type="subTitle" idx="1" hasCustomPrompt="1"/>
          </p:nvPr>
        </p:nvSpPr>
        <p:spPr>
          <a:xfrm>
            <a:off x="1368000" y="3805200"/>
            <a:ext cx="6300000" cy="352800"/>
          </a:xfrm>
        </p:spPr>
        <p:txBody>
          <a:bodyPr lIns="90000" rIns="90000">
            <a:spAutoFit/>
          </a:bodyPr>
          <a:lstStyle>
            <a:lvl1pPr marL="0" indent="0" algn="l">
              <a:lnSpc>
                <a:spcPts val="2000"/>
              </a:lnSpc>
              <a:spcBef>
                <a:spcPts val="0"/>
              </a:spcBef>
              <a:buNone/>
              <a:defRPr sz="1800" baseline="0">
                <a:solidFill>
                  <a:schemeClr val="bg1"/>
                </a:solidFill>
                <a:latin typeface="+mj-l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dirty="0" smtClean="0"/>
              <a:t>Click to </a:t>
            </a:r>
            <a:r>
              <a:rPr kumimoji="0" lang="fr-FR" dirty="0" err="1" smtClean="0"/>
              <a:t>edit</a:t>
            </a:r>
            <a:r>
              <a:rPr kumimoji="0" lang="fr-FR" dirty="0" smtClean="0"/>
              <a:t> </a:t>
            </a:r>
            <a:r>
              <a:rPr kumimoji="0" lang="fr-FR" dirty="0" err="1" smtClean="0"/>
              <a:t>Subtitle</a:t>
            </a:r>
            <a:endParaRPr kumimoji="0" lang="en-US" dirty="0"/>
          </a:p>
        </p:txBody>
      </p:sp>
      <p:pic>
        <p:nvPicPr>
          <p:cNvPr id="37" name="Image 11"/>
          <p:cNvPicPr>
            <a:picLocks noChangeAspect="1"/>
          </p:cNvPicPr>
          <p:nvPr/>
        </p:nvPicPr>
        <p:blipFill>
          <a:blip r:embed="rId3" cstate="print"/>
          <a:stretch>
            <a:fillRect/>
          </a:stretch>
        </p:blipFill>
        <p:spPr>
          <a:xfrm>
            <a:off x="511200" y="432000"/>
            <a:ext cx="692307" cy="1440000"/>
          </a:xfrm>
          <a:prstGeom prst="rect">
            <a:avLst/>
          </a:prstGeom>
        </p:spPr>
      </p:pic>
      <p:sp>
        <p:nvSpPr>
          <p:cNvPr id="12" name="Date Placeholder 3"/>
          <p:cNvSpPr>
            <a:spLocks noGrp="1"/>
          </p:cNvSpPr>
          <p:nvPr>
            <p:ph type="dt" sz="half" idx="2"/>
          </p:nvPr>
        </p:nvSpPr>
        <p:spPr>
          <a:xfrm>
            <a:off x="403200" y="6411600"/>
            <a:ext cx="900000" cy="244800"/>
          </a:xfrm>
          <a:prstGeom prst="rect">
            <a:avLst/>
          </a:prstGeom>
        </p:spPr>
        <p:txBody>
          <a:bodyPr vert="horz" lIns="91440" tIns="45720" rIns="91440" bIns="45720" rtlCol="0" anchor="t" anchorCtr="0"/>
          <a:lstStyle>
            <a:lvl1pPr algn="l">
              <a:defRPr sz="1000" baseline="0">
                <a:solidFill>
                  <a:schemeClr val="bg1"/>
                </a:solidFill>
                <a:latin typeface="Arial"/>
              </a:defRPr>
            </a:lvl1pPr>
          </a:lstStyle>
          <a:p>
            <a:fld id="{D1C0D120-F8D3-44AB-ABAC-ED7A80BB394D}" type="datetime1">
              <a:rPr lang="en-US" smtClean="0">
                <a:solidFill>
                  <a:prstClr val="white"/>
                </a:solidFill>
              </a:rPr>
              <a:t>6/13/2016</a:t>
            </a:fld>
            <a:endParaRPr lang="en-GB">
              <a:solidFill>
                <a:prstClr val="white"/>
              </a:solidFill>
            </a:endParaRPr>
          </a:p>
        </p:txBody>
      </p:sp>
      <p:sp>
        <p:nvSpPr>
          <p:cNvPr id="13" name="Footer Placeholder 4"/>
          <p:cNvSpPr>
            <a:spLocks noGrp="1"/>
          </p:cNvSpPr>
          <p:nvPr>
            <p:ph type="ftr" sz="quarter" idx="3"/>
          </p:nvPr>
        </p:nvSpPr>
        <p:spPr>
          <a:xfrm>
            <a:off x="1368000" y="6411600"/>
            <a:ext cx="4680000" cy="244800"/>
          </a:xfrm>
          <a:prstGeom prst="rect">
            <a:avLst/>
          </a:prstGeom>
        </p:spPr>
        <p:txBody>
          <a:bodyPr vert="horz" lIns="91440" tIns="45720" rIns="91440" bIns="45720" rtlCol="0" anchor="t" anchorCtr="0"/>
          <a:lstStyle>
            <a:lvl1pPr algn="l">
              <a:defRPr sz="1000" kern="1200" baseline="0">
                <a:solidFill>
                  <a:schemeClr val="bg1"/>
                </a:solidFill>
                <a:latin typeface="Arial"/>
              </a:defRPr>
            </a:lvl1pPr>
          </a:lstStyle>
          <a:p>
            <a:endParaRPr lang="en-GB">
              <a:solidFill>
                <a:prstClr val="white"/>
              </a:solidFill>
            </a:endParaRPr>
          </a:p>
        </p:txBody>
      </p:sp>
      <p:pic>
        <p:nvPicPr>
          <p:cNvPr id="10" name="Image 1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164000" y="6055200"/>
            <a:ext cx="1742400" cy="578821"/>
          </a:xfrm>
          <a:prstGeom prst="rect">
            <a:avLst/>
          </a:prstGeom>
        </p:spPr>
      </p:pic>
    </p:spTree>
    <p:extLst>
      <p:ext uri="{BB962C8B-B14F-4D97-AF65-F5344CB8AC3E}">
        <p14:creationId xmlns:p14="http://schemas.microsoft.com/office/powerpoint/2010/main" val="2388466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eaLnBrk="1" latinLnBrk="0" hangingPunct="1">
              <a:defRPr/>
            </a:lvl1pPr>
            <a:lvl2pPr eaLnBrk="1" latinLnBrk="0" hangingPunct="1">
              <a:defRPr/>
            </a:lvl2pPr>
            <a:lvl3pPr eaLnBrk="1" latinLnBrk="0" hangingPunct="1">
              <a:defRPr/>
            </a:lvl3pPr>
            <a:lvl4pPr eaLnBrk="1" latinLnBrk="0" hangingPunct="1">
              <a:defRPr/>
            </a:lvl4pPr>
            <a:lvl5pPr eaLnBrk="1" latinLnBrk="0" hangingPunct="1">
              <a:defRPr/>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dirty="0"/>
          </a:p>
        </p:txBody>
      </p:sp>
      <p:sp>
        <p:nvSpPr>
          <p:cNvPr id="8" name="Date Placeholder 3"/>
          <p:cNvSpPr>
            <a:spLocks noGrp="1"/>
          </p:cNvSpPr>
          <p:nvPr>
            <p:ph type="dt" sz="half" idx="2"/>
          </p:nvPr>
        </p:nvSpPr>
        <p:spPr>
          <a:xfrm>
            <a:off x="403200" y="6411600"/>
            <a:ext cx="900000" cy="244800"/>
          </a:xfrm>
          <a:prstGeom prst="rect">
            <a:avLst/>
          </a:prstGeom>
        </p:spPr>
        <p:txBody>
          <a:bodyPr vert="horz" lIns="91440" tIns="45720" rIns="91440" bIns="45720" rtlCol="0" anchor="t" anchorCtr="0"/>
          <a:lstStyle>
            <a:lvl1pPr algn="l">
              <a:defRPr sz="1000" baseline="0">
                <a:solidFill>
                  <a:srgbClr val="727272"/>
                </a:solidFill>
                <a:latin typeface="Arial"/>
              </a:defRPr>
            </a:lvl1pPr>
          </a:lstStyle>
          <a:p>
            <a:fld id="{CE085BCE-9392-47F3-B17B-CE27847239EF}" type="datetime1">
              <a:rPr lang="en-US" smtClean="0"/>
              <a:t>6/13/2016</a:t>
            </a:fld>
            <a:endParaRPr lang="en-GB"/>
          </a:p>
        </p:txBody>
      </p:sp>
      <p:sp>
        <p:nvSpPr>
          <p:cNvPr id="9" name="Footer Placeholder 4"/>
          <p:cNvSpPr>
            <a:spLocks noGrp="1"/>
          </p:cNvSpPr>
          <p:nvPr>
            <p:ph type="ftr" sz="quarter" idx="3"/>
          </p:nvPr>
        </p:nvSpPr>
        <p:spPr>
          <a:xfrm>
            <a:off x="1368000" y="6411600"/>
            <a:ext cx="4680000" cy="244800"/>
          </a:xfrm>
          <a:prstGeom prst="rect">
            <a:avLst/>
          </a:prstGeom>
        </p:spPr>
        <p:txBody>
          <a:bodyPr vert="horz" lIns="91440" tIns="45720" rIns="91440" bIns="45720" rtlCol="0" anchor="t" anchorCtr="0"/>
          <a:lstStyle>
            <a:lvl1pPr algn="l">
              <a:defRPr sz="1000" kern="1200" baseline="0">
                <a:solidFill>
                  <a:srgbClr val="727272"/>
                </a:solidFill>
                <a:latin typeface="Arial"/>
              </a:defRPr>
            </a:lvl1pPr>
          </a:lstStyle>
          <a:p>
            <a:endParaRPr lang="en-GB"/>
          </a:p>
        </p:txBody>
      </p:sp>
      <p:sp>
        <p:nvSpPr>
          <p:cNvPr id="10" name="Slide Number Placeholder 5"/>
          <p:cNvSpPr>
            <a:spLocks noGrp="1"/>
          </p:cNvSpPr>
          <p:nvPr>
            <p:ph type="sldNum" sz="quarter" idx="4"/>
          </p:nvPr>
        </p:nvSpPr>
        <p:spPr>
          <a:xfrm>
            <a:off x="8640000" y="6411600"/>
            <a:ext cx="342000" cy="244800"/>
          </a:xfrm>
          <a:prstGeom prst="rect">
            <a:avLst/>
          </a:prstGeom>
        </p:spPr>
        <p:txBody>
          <a:bodyPr vert="horz" wrap="none" lIns="91440" tIns="45720" rIns="91440" bIns="45720" rtlCol="0" anchor="t" anchorCtr="0"/>
          <a:lstStyle>
            <a:lvl1pPr algn="r">
              <a:defRPr sz="1000" baseline="0">
                <a:solidFill>
                  <a:schemeClr val="bg1"/>
                </a:solidFill>
                <a:latin typeface="Arial"/>
              </a:defRPr>
            </a:lvl1pPr>
          </a:lstStyle>
          <a:p>
            <a:fld id="{C8C08C57-6DDF-4382-8865-7BAF80B4C88A}" type="slidenum">
              <a:rPr lang="en-GB" smtClean="0">
                <a:solidFill>
                  <a:prstClr val="white"/>
                </a:solidFill>
              </a:rPr>
              <a:pPr/>
              <a:t>‹N›</a:t>
            </a:fld>
            <a:endParaRPr lang="en-GB">
              <a:solidFill>
                <a:prstClr val="white"/>
              </a:solidFill>
            </a:endParaRPr>
          </a:p>
        </p:txBody>
      </p:sp>
      <p:sp>
        <p:nvSpPr>
          <p:cNvPr id="11" name="Title Placeholder 1"/>
          <p:cNvSpPr>
            <a:spLocks noGrp="1"/>
          </p:cNvSpPr>
          <p:nvPr>
            <p:ph type="title" hasCustomPrompt="1"/>
          </p:nvPr>
        </p:nvSpPr>
        <p:spPr>
          <a:xfrm>
            <a:off x="1080000" y="237600"/>
            <a:ext cx="7416000" cy="1022400"/>
          </a:xfrm>
          <a:prstGeom prst="rect">
            <a:avLst/>
          </a:prstGeom>
        </p:spPr>
        <p:txBody>
          <a:bodyPr vert="horz" lIns="91440" tIns="45720" rIns="91440" bIns="45720" rtlCol="0" anchor="ctr">
            <a:noAutofit/>
          </a:bodyPr>
          <a:lstStyle>
            <a:lvl1pPr>
              <a:defRPr/>
            </a:lvl1pPr>
          </a:lstStyle>
          <a:p>
            <a:r>
              <a:rPr lang="en-US" dirty="0" smtClean="0"/>
              <a:t>Click to edit Slide title</a:t>
            </a:r>
            <a:br>
              <a:rPr lang="en-US" dirty="0" smtClean="0"/>
            </a:br>
            <a:r>
              <a:rPr lang="en-US" dirty="0" smtClean="0"/>
              <a:t>Slide title can be extended to two lines</a:t>
            </a:r>
            <a:endParaRPr lang="en-US" dirty="0"/>
          </a:p>
        </p:txBody>
      </p:sp>
    </p:spTree>
    <p:extLst>
      <p:ext uri="{BB962C8B-B14F-4D97-AF65-F5344CB8AC3E}">
        <p14:creationId xmlns:p14="http://schemas.microsoft.com/office/powerpoint/2010/main" val="7532610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p:cSld name="Section Header">
    <p:bg>
      <p:bgPr>
        <a:solidFill>
          <a:schemeClr val="tx1"/>
        </a:solidFill>
        <a:effectLst/>
      </p:bgPr>
    </p:bg>
    <p:spTree>
      <p:nvGrpSpPr>
        <p:cNvPr id="1" name=""/>
        <p:cNvGrpSpPr/>
        <p:nvPr/>
      </p:nvGrpSpPr>
      <p:grpSpPr>
        <a:xfrm>
          <a:off x="0" y="0"/>
          <a:ext cx="0" cy="0"/>
          <a:chOff x="0" y="0"/>
          <a:chExt cx="0" cy="0"/>
        </a:xfrm>
      </p:grpSpPr>
      <p:pic>
        <p:nvPicPr>
          <p:cNvPr id="7" name="Image 6"/>
          <p:cNvPicPr>
            <a:picLocks noChangeAspect="1"/>
          </p:cNvPicPr>
          <p:nvPr/>
        </p:nvPicPr>
        <p:blipFill>
          <a:blip r:embed="rId2" cstate="print"/>
          <a:stretch>
            <a:fillRect/>
          </a:stretch>
        </p:blipFill>
        <p:spPr>
          <a:xfrm>
            <a:off x="8193600" y="5328000"/>
            <a:ext cx="950407" cy="1530000"/>
          </a:xfrm>
          <a:prstGeom prst="rect">
            <a:avLst/>
          </a:prstGeom>
        </p:spPr>
      </p:pic>
      <p:pic>
        <p:nvPicPr>
          <p:cNvPr id="8" name="Image 7"/>
          <p:cNvPicPr>
            <a:picLocks noChangeAspect="1"/>
          </p:cNvPicPr>
          <p:nvPr/>
        </p:nvPicPr>
        <p:blipFill>
          <a:blip r:embed="rId3" cstate="print"/>
          <a:stretch>
            <a:fillRect/>
          </a:stretch>
        </p:blipFill>
        <p:spPr>
          <a:xfrm>
            <a:off x="579600" y="468000"/>
            <a:ext cx="692308" cy="1440000"/>
          </a:xfrm>
          <a:prstGeom prst="rect">
            <a:avLst/>
          </a:prstGeom>
        </p:spPr>
      </p:pic>
      <p:sp>
        <p:nvSpPr>
          <p:cNvPr id="9" name="Title 1"/>
          <p:cNvSpPr>
            <a:spLocks noGrp="1"/>
          </p:cNvSpPr>
          <p:nvPr>
            <p:ph type="title" hasCustomPrompt="1"/>
          </p:nvPr>
        </p:nvSpPr>
        <p:spPr>
          <a:xfrm>
            <a:off x="1260000" y="2928144"/>
            <a:ext cx="6624000" cy="1041311"/>
          </a:xfrm>
        </p:spPr>
        <p:txBody>
          <a:bodyPr anchor="ctr" anchorCtr="0">
            <a:spAutoFit/>
          </a:bodyPr>
          <a:lstStyle>
            <a:lvl1pPr algn="ctr">
              <a:lnSpc>
                <a:spcPts val="3700"/>
              </a:lnSpc>
              <a:defRPr sz="3700" b="0" i="0" cap="all" baseline="0">
                <a:solidFill>
                  <a:schemeClr val="bg1"/>
                </a:solidFill>
              </a:defRPr>
            </a:lvl1pPr>
          </a:lstStyle>
          <a:p>
            <a:r>
              <a:rPr lang="en-US" dirty="0" smtClean="0"/>
              <a:t>Click to edit Section Header title</a:t>
            </a:r>
            <a:endParaRPr lang="en-US" dirty="0"/>
          </a:p>
        </p:txBody>
      </p:sp>
      <p:sp>
        <p:nvSpPr>
          <p:cNvPr id="10" name="Date Placeholder 3"/>
          <p:cNvSpPr>
            <a:spLocks noGrp="1"/>
          </p:cNvSpPr>
          <p:nvPr>
            <p:ph type="dt" sz="half" idx="2"/>
          </p:nvPr>
        </p:nvSpPr>
        <p:spPr>
          <a:xfrm>
            <a:off x="403200" y="6411600"/>
            <a:ext cx="900000" cy="244800"/>
          </a:xfrm>
          <a:prstGeom prst="rect">
            <a:avLst/>
          </a:prstGeom>
        </p:spPr>
        <p:txBody>
          <a:bodyPr vert="horz" lIns="91440" tIns="45720" rIns="91440" bIns="45720" rtlCol="0" anchor="t" anchorCtr="0"/>
          <a:lstStyle>
            <a:lvl1pPr algn="l">
              <a:defRPr sz="1000" baseline="0">
                <a:solidFill>
                  <a:schemeClr val="bg1"/>
                </a:solidFill>
                <a:latin typeface="Arial"/>
              </a:defRPr>
            </a:lvl1pPr>
          </a:lstStyle>
          <a:p>
            <a:fld id="{5BF1F44D-1D48-47CB-8BF7-8A78028FD52E}" type="datetime1">
              <a:rPr lang="en-US" smtClean="0">
                <a:solidFill>
                  <a:prstClr val="white"/>
                </a:solidFill>
              </a:rPr>
              <a:t>6/13/2016</a:t>
            </a:fld>
            <a:endParaRPr lang="en-GB">
              <a:solidFill>
                <a:prstClr val="white"/>
              </a:solidFill>
            </a:endParaRPr>
          </a:p>
        </p:txBody>
      </p:sp>
      <p:sp>
        <p:nvSpPr>
          <p:cNvPr id="11" name="Footer Placeholder 4"/>
          <p:cNvSpPr>
            <a:spLocks noGrp="1"/>
          </p:cNvSpPr>
          <p:nvPr>
            <p:ph type="ftr" sz="quarter" idx="3"/>
          </p:nvPr>
        </p:nvSpPr>
        <p:spPr>
          <a:xfrm>
            <a:off x="1368000" y="6411600"/>
            <a:ext cx="4680000" cy="244800"/>
          </a:xfrm>
          <a:prstGeom prst="rect">
            <a:avLst/>
          </a:prstGeom>
        </p:spPr>
        <p:txBody>
          <a:bodyPr vert="horz" lIns="91440" tIns="45720" rIns="91440" bIns="45720" rtlCol="0" anchor="t" anchorCtr="0"/>
          <a:lstStyle>
            <a:lvl1pPr algn="l">
              <a:defRPr sz="1000" kern="1200" baseline="0">
                <a:solidFill>
                  <a:schemeClr val="bg1"/>
                </a:solidFill>
                <a:latin typeface="Arial"/>
              </a:defRPr>
            </a:lvl1pPr>
          </a:lstStyle>
          <a:p>
            <a:endParaRPr lang="en-GB">
              <a:solidFill>
                <a:prstClr val="white"/>
              </a:solidFill>
            </a:endParaRPr>
          </a:p>
        </p:txBody>
      </p:sp>
      <p:sp>
        <p:nvSpPr>
          <p:cNvPr id="12" name="Slide Number Placeholder 5"/>
          <p:cNvSpPr>
            <a:spLocks noGrp="1"/>
          </p:cNvSpPr>
          <p:nvPr>
            <p:ph type="sldNum" sz="quarter" idx="4"/>
          </p:nvPr>
        </p:nvSpPr>
        <p:spPr>
          <a:xfrm>
            <a:off x="8640000" y="6411600"/>
            <a:ext cx="342000" cy="244800"/>
          </a:xfrm>
          <a:prstGeom prst="rect">
            <a:avLst/>
          </a:prstGeom>
        </p:spPr>
        <p:txBody>
          <a:bodyPr vert="horz" wrap="none" lIns="91440" tIns="45720" rIns="91440" bIns="45720" rtlCol="0" anchor="t" anchorCtr="0"/>
          <a:lstStyle>
            <a:lvl1pPr algn="r">
              <a:defRPr sz="1000" baseline="0">
                <a:solidFill>
                  <a:schemeClr val="tx2"/>
                </a:solidFill>
                <a:latin typeface="Arial"/>
              </a:defRPr>
            </a:lvl1pPr>
          </a:lstStyle>
          <a:p>
            <a:fld id="{C8C08C57-6DDF-4382-8865-7BAF80B4C88A}" type="slidenum">
              <a:rPr lang="en-GB" smtClean="0">
                <a:solidFill>
                  <a:srgbClr val="006299"/>
                </a:solidFill>
              </a:rPr>
              <a:pPr/>
              <a:t>‹N›</a:t>
            </a:fld>
            <a:endParaRPr lang="en-GB">
              <a:solidFill>
                <a:srgbClr val="006299"/>
              </a:solidFill>
            </a:endParaRPr>
          </a:p>
        </p:txBody>
      </p:sp>
    </p:spTree>
    <p:extLst>
      <p:ext uri="{BB962C8B-B14F-4D97-AF65-F5344CB8AC3E}">
        <p14:creationId xmlns:p14="http://schemas.microsoft.com/office/powerpoint/2010/main" val="37000933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cSld name="Titre et contenu">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p:txBody>
          <a:bodyPr/>
          <a:lstStyle>
            <a:lvl1pPr eaLnBrk="1" latinLnBrk="0" hangingPunct="1">
              <a:defRPr/>
            </a:lvl1pPr>
            <a:lvl2pPr eaLnBrk="1" latinLnBrk="0" hangingPunct="1">
              <a:defRPr/>
            </a:lvl2pPr>
            <a:lvl3pPr eaLnBrk="1" latinLnBrk="0" hangingPunct="1">
              <a:defRPr/>
            </a:lvl3pPr>
            <a:lvl4pPr eaLnBrk="1" latinLnBrk="0" hangingPunct="1">
              <a:defRPr/>
            </a:lvl4pPr>
            <a:lvl5pPr eaLnBrk="1" latinLnBrk="0" hangingPunct="1">
              <a:defRPr/>
            </a:lvl5pPr>
          </a:lstStyle>
          <a:p>
            <a:pPr lvl="0" eaLnBrk="1" latinLnBrk="0" hangingPunct="1"/>
            <a:r>
              <a:rPr lang="fr-FR" dirty="0" smtClean="0"/>
              <a:t>Cliquez pour modifier les styles du texte du masque</a:t>
            </a:r>
            <a:endParaRPr lang="en-US" dirty="0" smtClean="0"/>
          </a:p>
          <a:p>
            <a:pPr lvl="1" eaLnBrk="1" latinLnBrk="0" hangingPunct="1"/>
            <a:r>
              <a:rPr lang="en-US" dirty="0" err="1" smtClean="0"/>
              <a:t>Deuxième</a:t>
            </a:r>
            <a:r>
              <a:rPr lang="en-US" dirty="0" smtClean="0"/>
              <a:t> </a:t>
            </a:r>
            <a:r>
              <a:rPr lang="en-US" dirty="0" err="1" smtClean="0"/>
              <a:t>niveau</a:t>
            </a:r>
            <a:endParaRPr lang="en-US" dirty="0" smtClean="0"/>
          </a:p>
          <a:p>
            <a:pPr lvl="2" eaLnBrk="1" latinLnBrk="0" hangingPunct="1"/>
            <a:r>
              <a:rPr lang="en-US" dirty="0" err="1" smtClean="0"/>
              <a:t>Troisième</a:t>
            </a:r>
            <a:r>
              <a:rPr lang="en-US" dirty="0" smtClean="0"/>
              <a:t> </a:t>
            </a:r>
            <a:r>
              <a:rPr lang="en-US" dirty="0" err="1" smtClean="0"/>
              <a:t>niveau</a:t>
            </a:r>
            <a:endParaRPr lang="en-US" dirty="0" smtClean="0"/>
          </a:p>
          <a:p>
            <a:pPr lvl="3" eaLnBrk="1" latinLnBrk="0" hangingPunct="1"/>
            <a:r>
              <a:rPr lang="en-US" dirty="0" err="1" smtClean="0"/>
              <a:t>Quatrième</a:t>
            </a:r>
            <a:r>
              <a:rPr lang="en-US" dirty="0" smtClean="0"/>
              <a:t> </a:t>
            </a:r>
            <a:r>
              <a:rPr lang="en-US" dirty="0" err="1" smtClean="0"/>
              <a:t>niveau</a:t>
            </a:r>
            <a:endParaRPr lang="en-US" dirty="0" smtClean="0"/>
          </a:p>
          <a:p>
            <a:pPr lvl="4" eaLnBrk="1" latinLnBrk="0" hangingPunct="1"/>
            <a:r>
              <a:rPr lang="en-US" dirty="0" err="1" smtClean="0"/>
              <a:t>Cinquième</a:t>
            </a:r>
            <a:r>
              <a:rPr lang="en-US" dirty="0" smtClean="0"/>
              <a:t> </a:t>
            </a:r>
            <a:r>
              <a:rPr lang="en-US" dirty="0" err="1" smtClean="0"/>
              <a:t>niveau</a:t>
            </a:r>
            <a:endParaRPr kumimoji="0" lang="en-US" dirty="0"/>
          </a:p>
        </p:txBody>
      </p:sp>
      <p:sp>
        <p:nvSpPr>
          <p:cNvPr id="8" name="Date Placeholder 3"/>
          <p:cNvSpPr>
            <a:spLocks noGrp="1"/>
          </p:cNvSpPr>
          <p:nvPr>
            <p:ph type="dt" sz="half" idx="2"/>
          </p:nvPr>
        </p:nvSpPr>
        <p:spPr>
          <a:xfrm>
            <a:off x="403200" y="6411600"/>
            <a:ext cx="900000" cy="244800"/>
          </a:xfrm>
          <a:prstGeom prst="rect">
            <a:avLst/>
          </a:prstGeom>
        </p:spPr>
        <p:txBody>
          <a:bodyPr vert="horz" lIns="91440" tIns="45720" rIns="91440" bIns="45720" rtlCol="0" anchor="t" anchorCtr="0"/>
          <a:lstStyle>
            <a:lvl1pPr algn="l">
              <a:defRPr sz="1000" baseline="0">
                <a:solidFill>
                  <a:srgbClr val="727272"/>
                </a:solidFill>
                <a:latin typeface="Arial"/>
              </a:defRPr>
            </a:lvl1pPr>
          </a:lstStyle>
          <a:p>
            <a:fld id="{31229F8A-80D1-45A6-8030-E6E4B42DB64C}" type="datetime1">
              <a:rPr lang="en-US" smtClean="0"/>
              <a:t>6/13/2016</a:t>
            </a:fld>
            <a:endParaRPr lang="en-US"/>
          </a:p>
        </p:txBody>
      </p:sp>
      <p:sp>
        <p:nvSpPr>
          <p:cNvPr id="9" name="Footer Placeholder 4"/>
          <p:cNvSpPr>
            <a:spLocks noGrp="1"/>
          </p:cNvSpPr>
          <p:nvPr>
            <p:ph type="ftr" sz="quarter" idx="3"/>
          </p:nvPr>
        </p:nvSpPr>
        <p:spPr>
          <a:xfrm>
            <a:off x="1368000" y="6411600"/>
            <a:ext cx="4680000" cy="244800"/>
          </a:xfrm>
          <a:prstGeom prst="rect">
            <a:avLst/>
          </a:prstGeom>
        </p:spPr>
        <p:txBody>
          <a:bodyPr vert="horz" lIns="91440" tIns="45720" rIns="91440" bIns="45720" rtlCol="0" anchor="t" anchorCtr="0"/>
          <a:lstStyle>
            <a:lvl1pPr algn="l">
              <a:defRPr sz="1000" kern="1200" baseline="0">
                <a:solidFill>
                  <a:srgbClr val="727272"/>
                </a:solidFill>
                <a:latin typeface="Arial"/>
              </a:defRPr>
            </a:lvl1pPr>
          </a:lstStyle>
          <a:p>
            <a:endParaRPr lang="en-US"/>
          </a:p>
        </p:txBody>
      </p:sp>
      <p:sp>
        <p:nvSpPr>
          <p:cNvPr id="10" name="Slide Number Placeholder 5"/>
          <p:cNvSpPr>
            <a:spLocks noGrp="1"/>
          </p:cNvSpPr>
          <p:nvPr>
            <p:ph type="sldNum" sz="quarter" idx="4"/>
          </p:nvPr>
        </p:nvSpPr>
        <p:spPr>
          <a:xfrm>
            <a:off x="8640000" y="6411600"/>
            <a:ext cx="342000" cy="244800"/>
          </a:xfrm>
          <a:prstGeom prst="rect">
            <a:avLst/>
          </a:prstGeom>
        </p:spPr>
        <p:txBody>
          <a:bodyPr vert="horz" wrap="none" lIns="91440" tIns="45720" rIns="91440" bIns="45720" rtlCol="0" anchor="t" anchorCtr="0"/>
          <a:lstStyle>
            <a:lvl1pPr algn="r">
              <a:defRPr sz="1000" baseline="0">
                <a:solidFill>
                  <a:schemeClr val="bg1"/>
                </a:solidFill>
                <a:latin typeface="Arial"/>
              </a:defRPr>
            </a:lvl1pPr>
          </a:lstStyle>
          <a:p>
            <a:fld id="{58A3AF47-B4FA-4D1F-8A11-2DCF56C6D06A}" type="slidenum">
              <a:rPr lang="en-US" smtClean="0">
                <a:solidFill>
                  <a:prstClr val="white"/>
                </a:solidFill>
              </a:rPr>
              <a:pPr/>
              <a:t>‹N›</a:t>
            </a:fld>
            <a:endParaRPr lang="en-US">
              <a:solidFill>
                <a:prstClr val="white"/>
              </a:solidFill>
            </a:endParaRPr>
          </a:p>
        </p:txBody>
      </p:sp>
      <p:sp>
        <p:nvSpPr>
          <p:cNvPr id="11" name="Title Placeholder 1"/>
          <p:cNvSpPr>
            <a:spLocks noGrp="1"/>
          </p:cNvSpPr>
          <p:nvPr>
            <p:ph type="title" hasCustomPrompt="1"/>
          </p:nvPr>
        </p:nvSpPr>
        <p:spPr>
          <a:xfrm>
            <a:off x="1080000" y="237600"/>
            <a:ext cx="7416000" cy="1022400"/>
          </a:xfrm>
          <a:prstGeom prst="rect">
            <a:avLst/>
          </a:prstGeom>
        </p:spPr>
        <p:txBody>
          <a:bodyPr vert="horz" lIns="91440" tIns="45720" rIns="91440" bIns="45720" rtlCol="0" anchor="ctr">
            <a:noAutofit/>
          </a:bodyPr>
          <a:lstStyle/>
          <a:p>
            <a:r>
              <a:rPr lang="fr-FR" dirty="0" smtClean="0"/>
              <a:t>Cliquez pour modifier le titre</a:t>
            </a:r>
            <a:br>
              <a:rPr lang="fr-FR" dirty="0" smtClean="0"/>
            </a:br>
            <a:r>
              <a:rPr lang="fr-FR" dirty="0" smtClean="0"/>
              <a:t>Le titre peut-être étendu sur deux lignes</a:t>
            </a:r>
            <a:endParaRPr lang="en-US" dirty="0"/>
          </a:p>
        </p:txBody>
      </p:sp>
    </p:spTree>
    <p:extLst>
      <p:ext uri="{BB962C8B-B14F-4D97-AF65-F5344CB8AC3E}">
        <p14:creationId xmlns:p14="http://schemas.microsoft.com/office/powerpoint/2010/main" val="19653968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bg>
      <p:bgPr>
        <a:solidFill>
          <a:schemeClr val="tx2"/>
        </a:solidFill>
        <a:effectLst/>
      </p:bgPr>
    </p:bg>
    <p:spTree>
      <p:nvGrpSpPr>
        <p:cNvPr id="1" name=""/>
        <p:cNvGrpSpPr/>
        <p:nvPr/>
      </p:nvGrpSpPr>
      <p:grpSpPr>
        <a:xfrm>
          <a:off x="0" y="0"/>
          <a:ext cx="0" cy="0"/>
          <a:chOff x="0" y="0"/>
          <a:chExt cx="0" cy="0"/>
        </a:xfrm>
      </p:grpSpPr>
      <p:pic>
        <p:nvPicPr>
          <p:cNvPr id="4" name="Image 12"/>
          <p:cNvPicPr>
            <a:picLocks noChangeAspect="1"/>
          </p:cNvPicPr>
          <p:nvPr/>
        </p:nvPicPr>
        <p:blipFill>
          <a:blip r:embed="rId2" cstate="print"/>
          <a:srcRect/>
          <a:stretch>
            <a:fillRect/>
          </a:stretch>
        </p:blipFill>
        <p:spPr bwMode="auto">
          <a:xfrm>
            <a:off x="6516688" y="2628900"/>
            <a:ext cx="2627312" cy="4229100"/>
          </a:xfrm>
          <a:prstGeom prst="rect">
            <a:avLst/>
          </a:prstGeom>
          <a:noFill/>
          <a:ln w="9525">
            <a:noFill/>
            <a:miter lim="800000"/>
            <a:headEnd/>
            <a:tailEnd/>
          </a:ln>
        </p:spPr>
      </p:pic>
      <p:pic>
        <p:nvPicPr>
          <p:cNvPr id="5" name="Image 9"/>
          <p:cNvPicPr>
            <a:picLocks noChangeAspect="1"/>
          </p:cNvPicPr>
          <p:nvPr/>
        </p:nvPicPr>
        <p:blipFill>
          <a:blip r:embed="rId3" cstate="print"/>
          <a:srcRect/>
          <a:stretch>
            <a:fillRect/>
          </a:stretch>
        </p:blipFill>
        <p:spPr bwMode="auto">
          <a:xfrm>
            <a:off x="7164388" y="6000750"/>
            <a:ext cx="1741487" cy="685800"/>
          </a:xfrm>
          <a:prstGeom prst="rect">
            <a:avLst/>
          </a:prstGeom>
          <a:noFill/>
          <a:ln w="9525">
            <a:noFill/>
            <a:miter lim="800000"/>
            <a:headEnd/>
            <a:tailEnd/>
          </a:ln>
        </p:spPr>
      </p:pic>
      <p:pic>
        <p:nvPicPr>
          <p:cNvPr id="6" name="Image 10"/>
          <p:cNvPicPr>
            <a:picLocks noChangeAspect="1"/>
          </p:cNvPicPr>
          <p:nvPr/>
        </p:nvPicPr>
        <p:blipFill>
          <a:blip r:embed="rId4" cstate="print"/>
          <a:srcRect/>
          <a:stretch>
            <a:fillRect/>
          </a:stretch>
        </p:blipFill>
        <p:spPr bwMode="auto">
          <a:xfrm>
            <a:off x="0" y="0"/>
            <a:ext cx="2627313" cy="4230688"/>
          </a:xfrm>
          <a:prstGeom prst="rect">
            <a:avLst/>
          </a:prstGeom>
          <a:noFill/>
          <a:ln w="9525">
            <a:noFill/>
            <a:miter lim="800000"/>
            <a:headEnd/>
            <a:tailEnd/>
          </a:ln>
        </p:spPr>
      </p:pic>
      <p:pic>
        <p:nvPicPr>
          <p:cNvPr id="7" name="Image 11"/>
          <p:cNvPicPr>
            <a:picLocks noChangeAspect="1"/>
          </p:cNvPicPr>
          <p:nvPr/>
        </p:nvPicPr>
        <p:blipFill>
          <a:blip r:embed="rId5" cstate="print"/>
          <a:srcRect/>
          <a:stretch>
            <a:fillRect/>
          </a:stretch>
        </p:blipFill>
        <p:spPr bwMode="auto">
          <a:xfrm>
            <a:off x="511175" y="431800"/>
            <a:ext cx="692150" cy="1439863"/>
          </a:xfrm>
          <a:prstGeom prst="rect">
            <a:avLst/>
          </a:prstGeom>
          <a:noFill/>
          <a:ln w="9525">
            <a:noFill/>
            <a:miter lim="800000"/>
            <a:headEnd/>
            <a:tailEnd/>
          </a:ln>
        </p:spPr>
      </p:pic>
      <p:sp>
        <p:nvSpPr>
          <p:cNvPr id="8" name="Title 7"/>
          <p:cNvSpPr>
            <a:spLocks noGrp="1"/>
          </p:cNvSpPr>
          <p:nvPr>
            <p:ph type="ctrTitle"/>
          </p:nvPr>
        </p:nvSpPr>
        <p:spPr>
          <a:xfrm>
            <a:off x="1368000" y="2480400"/>
            <a:ext cx="6300000" cy="1267200"/>
          </a:xfrm>
          <a:prstGeom prst="rect">
            <a:avLst/>
          </a:prstGeom>
        </p:spPr>
        <p:txBody>
          <a:bodyPr lIns="90000" rIns="90000" anchor="b">
            <a:spAutoFit/>
          </a:bodyPr>
          <a:lstStyle>
            <a:lvl1pPr>
              <a:lnSpc>
                <a:spcPts val="4500"/>
              </a:lnSpc>
              <a:defRPr sz="4500" cap="all" baseline="0">
                <a:solidFill>
                  <a:schemeClr val="bg1"/>
                </a:solidFill>
              </a:defRPr>
            </a:lvl1pPr>
          </a:lstStyle>
          <a:p>
            <a:r>
              <a:rPr lang="en-US" smtClean="0"/>
              <a:t>Click to edit Master title style</a:t>
            </a:r>
            <a:endParaRPr lang="en-US" dirty="0"/>
          </a:p>
        </p:txBody>
      </p:sp>
      <p:sp>
        <p:nvSpPr>
          <p:cNvPr id="9" name="Subtitle 8"/>
          <p:cNvSpPr>
            <a:spLocks noGrp="1"/>
          </p:cNvSpPr>
          <p:nvPr>
            <p:ph type="subTitle" idx="1"/>
          </p:nvPr>
        </p:nvSpPr>
        <p:spPr>
          <a:xfrm>
            <a:off x="1368000" y="3805200"/>
            <a:ext cx="6300000" cy="352800"/>
          </a:xfrm>
        </p:spPr>
        <p:txBody>
          <a:bodyPr lIns="90000" rIns="90000">
            <a:spAutoFit/>
          </a:bodyPr>
          <a:lstStyle>
            <a:lvl1pPr marL="0" indent="0" algn="l">
              <a:lnSpc>
                <a:spcPts val="2000"/>
              </a:lnSpc>
              <a:spcBef>
                <a:spcPts val="0"/>
              </a:spcBef>
              <a:buNone/>
              <a:defRPr sz="1800" baseline="0">
                <a:solidFill>
                  <a:schemeClr val="bg1"/>
                </a:solidFill>
                <a:latin typeface="+mj-l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dirty="0"/>
          </a:p>
        </p:txBody>
      </p:sp>
      <p:sp>
        <p:nvSpPr>
          <p:cNvPr id="10" name="Date Placeholder 3"/>
          <p:cNvSpPr>
            <a:spLocks noGrp="1"/>
          </p:cNvSpPr>
          <p:nvPr>
            <p:ph type="dt" sz="half" idx="10"/>
          </p:nvPr>
        </p:nvSpPr>
        <p:spPr/>
        <p:txBody>
          <a:bodyPr/>
          <a:lstStyle>
            <a:lvl1pPr>
              <a:defRPr>
                <a:solidFill>
                  <a:schemeClr val="bg1"/>
                </a:solidFill>
              </a:defRPr>
            </a:lvl1pPr>
          </a:lstStyle>
          <a:p>
            <a:fld id="{2BE39B82-9155-41E2-9F2E-8B752FB9B00A}" type="datetime1">
              <a:rPr lang="en-US" smtClean="0">
                <a:solidFill>
                  <a:prstClr val="white"/>
                </a:solidFill>
              </a:rPr>
              <a:t>6/13/2016</a:t>
            </a:fld>
            <a:endParaRPr lang="en-US">
              <a:solidFill>
                <a:prstClr val="white"/>
              </a:solidFill>
            </a:endParaRPr>
          </a:p>
        </p:txBody>
      </p:sp>
      <p:sp>
        <p:nvSpPr>
          <p:cNvPr id="11" name="Footer Placeholder 4"/>
          <p:cNvSpPr>
            <a:spLocks noGrp="1"/>
          </p:cNvSpPr>
          <p:nvPr>
            <p:ph type="ftr" sz="quarter" idx="11"/>
          </p:nvPr>
        </p:nvSpPr>
        <p:spPr/>
        <p:txBody>
          <a:bodyPr/>
          <a:lstStyle>
            <a:lvl1pPr>
              <a:defRPr>
                <a:solidFill>
                  <a:schemeClr val="bg1"/>
                </a:solidFill>
              </a:defRPr>
            </a:lvl1pPr>
          </a:lstStyle>
          <a:p>
            <a:endParaRPr lang="en-US">
              <a:solidFill>
                <a:prstClr val="white"/>
              </a:solidFill>
            </a:endParaRPr>
          </a:p>
        </p:txBody>
      </p:sp>
    </p:spTree>
    <p:extLst>
      <p:ext uri="{BB962C8B-B14F-4D97-AF65-F5344CB8AC3E}">
        <p14:creationId xmlns:p14="http://schemas.microsoft.com/office/powerpoint/2010/main" val="287840582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3.emf"/><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7.xml"/><Relationship Id="rId7" Type="http://schemas.openxmlformats.org/officeDocument/2006/relationships/image" Target="../media/image3.emf"/><Relationship Id="rId2" Type="http://schemas.openxmlformats.org/officeDocument/2006/relationships/slideLayout" Target="../slideLayouts/slideLayout6.xml"/><Relationship Id="rId1" Type="http://schemas.openxmlformats.org/officeDocument/2006/relationships/slideLayout" Target="../slideLayouts/slideLayout5.xml"/><Relationship Id="rId6" Type="http://schemas.openxmlformats.org/officeDocument/2006/relationships/image" Target="../media/image10.png"/><Relationship Id="rId5" Type="http://schemas.openxmlformats.org/officeDocument/2006/relationships/theme" Target="../theme/theme2.xml"/><Relationship Id="rId4" Type="http://schemas.openxmlformats.org/officeDocument/2006/relationships/slideLayout" Target="../slideLayouts/slideLayout8.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11.xml"/><Relationship Id="rId7" Type="http://schemas.openxmlformats.org/officeDocument/2006/relationships/image" Target="../media/image3.emf"/><Relationship Id="rId2" Type="http://schemas.openxmlformats.org/officeDocument/2006/relationships/slideLayout" Target="../slideLayouts/slideLayout10.xml"/><Relationship Id="rId1" Type="http://schemas.openxmlformats.org/officeDocument/2006/relationships/slideLayout" Target="../slideLayouts/slideLayout9.xml"/><Relationship Id="rId6" Type="http://schemas.openxmlformats.org/officeDocument/2006/relationships/image" Target="../media/image2.png"/><Relationship Id="rId5" Type="http://schemas.openxmlformats.org/officeDocument/2006/relationships/theme" Target="../theme/theme3.xml"/><Relationship Id="rId4" Type="http://schemas.openxmlformats.org/officeDocument/2006/relationships/slideLayout" Target="../slideLayouts/slideLayout12.xml"/></Relationships>
</file>

<file path=ppt/slideMasters/_rels/slideMaster4.xml.rels><?xml version="1.0" encoding="UTF-8" standalone="yes"?>
<Relationships xmlns="http://schemas.openxmlformats.org/package/2006/relationships"><Relationship Id="rId3" Type="http://schemas.openxmlformats.org/officeDocument/2006/relationships/slideLayout" Target="../slideLayouts/slideLayout15.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image" Target="../media/image3.emf"/><Relationship Id="rId5" Type="http://schemas.openxmlformats.org/officeDocument/2006/relationships/image" Target="../media/image10.png"/><Relationship Id="rId4" Type="http://schemas.openxmlformats.org/officeDocument/2006/relationships/theme" Target="../theme/theme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3074" name="Image 8"/>
          <p:cNvPicPr>
            <a:picLocks noChangeAspect="1"/>
          </p:cNvPicPr>
          <p:nvPr/>
        </p:nvPicPr>
        <p:blipFill>
          <a:blip r:embed="rId6" cstate="print"/>
          <a:srcRect/>
          <a:stretch>
            <a:fillRect/>
          </a:stretch>
        </p:blipFill>
        <p:spPr bwMode="auto">
          <a:xfrm>
            <a:off x="8193088" y="5327650"/>
            <a:ext cx="950912" cy="1530350"/>
          </a:xfrm>
          <a:prstGeom prst="rect">
            <a:avLst/>
          </a:prstGeom>
          <a:noFill/>
          <a:ln w="9525">
            <a:noFill/>
            <a:miter lim="800000"/>
            <a:headEnd/>
            <a:tailEnd/>
          </a:ln>
        </p:spPr>
      </p:pic>
      <p:sp>
        <p:nvSpPr>
          <p:cNvPr id="21" name="Rectangle 20"/>
          <p:cNvSpPr/>
          <p:nvPr/>
        </p:nvSpPr>
        <p:spPr bwMode="auto">
          <a:xfrm>
            <a:off x="503238" y="1306513"/>
            <a:ext cx="8154987" cy="0"/>
          </a:xfrm>
          <a:prstGeom prst="rect">
            <a:avLst/>
          </a:prstGeom>
          <a:noFill/>
          <a:ln w="6350" cap="flat" cmpd="sng" algn="ctr">
            <a:solidFill>
              <a:srgbClr val="727272"/>
            </a:solidFill>
            <a:prstDash val="solid"/>
            <a:miter lim="800000"/>
            <a:headEnd type="none" w="med" len="med"/>
            <a:tailEnd type="none" w="med" len="med"/>
          </a:ln>
          <a:effectLst/>
        </p:spPr>
        <p:txBody>
          <a:bodyPr wrap="none"/>
          <a:lstStyle/>
          <a:p>
            <a:pPr algn="ctr" eaLnBrk="0" hangingPunct="0"/>
            <a:endParaRPr lang="fr-FR" sz="2000">
              <a:latin typeface="Helvetica 65 Medium"/>
            </a:endParaRPr>
          </a:p>
        </p:txBody>
      </p:sp>
      <p:pic>
        <p:nvPicPr>
          <p:cNvPr id="3076" name="Image 7"/>
          <p:cNvPicPr>
            <a:picLocks noChangeAspect="1"/>
          </p:cNvPicPr>
          <p:nvPr/>
        </p:nvPicPr>
        <p:blipFill>
          <a:blip r:embed="rId7" cstate="print"/>
          <a:srcRect/>
          <a:stretch>
            <a:fillRect/>
          </a:stretch>
        </p:blipFill>
        <p:spPr bwMode="auto">
          <a:xfrm>
            <a:off x="500063" y="287338"/>
            <a:ext cx="458787" cy="954087"/>
          </a:xfrm>
          <a:prstGeom prst="rect">
            <a:avLst/>
          </a:prstGeom>
          <a:noFill/>
          <a:ln w="9525">
            <a:noFill/>
            <a:miter lim="800000"/>
            <a:headEnd/>
            <a:tailEnd/>
          </a:ln>
        </p:spPr>
      </p:pic>
      <p:sp>
        <p:nvSpPr>
          <p:cNvPr id="3077" name="Text Placeholder 12"/>
          <p:cNvSpPr>
            <a:spLocks noGrp="1"/>
          </p:cNvSpPr>
          <p:nvPr>
            <p:ph type="body" idx="1"/>
          </p:nvPr>
        </p:nvSpPr>
        <p:spPr bwMode="auto">
          <a:xfrm>
            <a:off x="468313" y="1601788"/>
            <a:ext cx="8218487"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FR" smtClean="0"/>
              <a:t>Cliquez pour modifier les styles du texte du masque</a:t>
            </a:r>
            <a:endParaRPr lang="en-US" smtClean="0"/>
          </a:p>
          <a:p>
            <a:pPr lvl="1"/>
            <a:r>
              <a:rPr lang="en-US" smtClean="0"/>
              <a:t>Deuxième niveau</a:t>
            </a:r>
          </a:p>
          <a:p>
            <a:pPr lvl="2"/>
            <a:r>
              <a:rPr lang="en-US" smtClean="0"/>
              <a:t>Troisième niveau</a:t>
            </a:r>
          </a:p>
          <a:p>
            <a:pPr lvl="3"/>
            <a:r>
              <a:rPr lang="en-US" smtClean="0"/>
              <a:t>Quatrième niveau</a:t>
            </a:r>
          </a:p>
          <a:p>
            <a:pPr lvl="4"/>
            <a:r>
              <a:rPr lang="en-US" smtClean="0"/>
              <a:t>Cinquième niveau</a:t>
            </a:r>
          </a:p>
        </p:txBody>
      </p:sp>
      <p:sp>
        <p:nvSpPr>
          <p:cNvPr id="3078" name="Title Placeholder 1"/>
          <p:cNvSpPr>
            <a:spLocks noGrp="1"/>
          </p:cNvSpPr>
          <p:nvPr>
            <p:ph type="title"/>
          </p:nvPr>
        </p:nvSpPr>
        <p:spPr bwMode="auto">
          <a:xfrm>
            <a:off x="1079500" y="238125"/>
            <a:ext cx="7416800" cy="102235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fr-FR" smtClean="0"/>
              <a:t>Cliquez pour modifier le titre</a:t>
            </a:r>
            <a:br>
              <a:rPr lang="fr-FR" smtClean="0"/>
            </a:br>
            <a:r>
              <a:rPr lang="fr-FR" smtClean="0"/>
              <a:t>Le titre peut-être étendu sur deux lignes</a:t>
            </a:r>
            <a:endParaRPr lang="en-US" smtClean="0"/>
          </a:p>
        </p:txBody>
      </p:sp>
      <p:sp>
        <p:nvSpPr>
          <p:cNvPr id="26" name="Date Placeholder 3"/>
          <p:cNvSpPr>
            <a:spLocks noGrp="1"/>
          </p:cNvSpPr>
          <p:nvPr>
            <p:ph type="dt" sz="half" idx="2"/>
          </p:nvPr>
        </p:nvSpPr>
        <p:spPr>
          <a:xfrm>
            <a:off x="403225" y="6411913"/>
            <a:ext cx="900113" cy="244475"/>
          </a:xfrm>
          <a:prstGeom prst="rect">
            <a:avLst/>
          </a:prstGeom>
        </p:spPr>
        <p:txBody>
          <a:bodyPr vert="horz" wrap="square" lIns="91440" tIns="45720" rIns="91440" bIns="45720" numCol="1" anchor="t" anchorCtr="0" compatLnSpc="1">
            <a:prstTxWarp prst="textNoShape">
              <a:avLst/>
            </a:prstTxWarp>
          </a:bodyPr>
          <a:lstStyle>
            <a:lvl1pPr>
              <a:defRPr sz="1000">
                <a:solidFill>
                  <a:srgbClr val="727272"/>
                </a:solidFill>
              </a:defRPr>
            </a:lvl1pPr>
          </a:lstStyle>
          <a:p>
            <a:fld id="{536EED8A-4FAD-480F-865D-720425037A55}" type="datetime1">
              <a:rPr lang="en-US" smtClean="0"/>
              <a:t>6/13/2016</a:t>
            </a:fld>
            <a:endParaRPr lang="en-US"/>
          </a:p>
        </p:txBody>
      </p:sp>
      <p:sp>
        <p:nvSpPr>
          <p:cNvPr id="27" name="Footer Placeholder 4"/>
          <p:cNvSpPr>
            <a:spLocks noGrp="1"/>
          </p:cNvSpPr>
          <p:nvPr>
            <p:ph type="ftr" sz="quarter" idx="3"/>
          </p:nvPr>
        </p:nvSpPr>
        <p:spPr>
          <a:xfrm>
            <a:off x="1368425" y="6411913"/>
            <a:ext cx="4679950" cy="244475"/>
          </a:xfrm>
          <a:prstGeom prst="rect">
            <a:avLst/>
          </a:prstGeom>
        </p:spPr>
        <p:txBody>
          <a:bodyPr vert="horz" wrap="square" lIns="91440" tIns="45720" rIns="91440" bIns="45720" numCol="1" anchor="t" anchorCtr="0" compatLnSpc="1">
            <a:prstTxWarp prst="textNoShape">
              <a:avLst/>
            </a:prstTxWarp>
          </a:bodyPr>
          <a:lstStyle>
            <a:lvl1pPr>
              <a:defRPr sz="1000">
                <a:solidFill>
                  <a:srgbClr val="727272"/>
                </a:solidFill>
              </a:defRPr>
            </a:lvl1pPr>
          </a:lstStyle>
          <a:p>
            <a:endParaRPr lang="en-US"/>
          </a:p>
        </p:txBody>
      </p:sp>
      <p:sp>
        <p:nvSpPr>
          <p:cNvPr id="41" name="Slide Number Placeholder 5"/>
          <p:cNvSpPr>
            <a:spLocks noGrp="1"/>
          </p:cNvSpPr>
          <p:nvPr>
            <p:ph type="sldNum" sz="quarter" idx="4"/>
          </p:nvPr>
        </p:nvSpPr>
        <p:spPr>
          <a:xfrm>
            <a:off x="8640763" y="6411913"/>
            <a:ext cx="341312" cy="244475"/>
          </a:xfrm>
          <a:prstGeom prst="rect">
            <a:avLst/>
          </a:prstGeom>
        </p:spPr>
        <p:txBody>
          <a:bodyPr vert="horz" wrap="none" lIns="91440" tIns="45720" rIns="91440" bIns="45720" numCol="1" anchor="t" anchorCtr="0" compatLnSpc="1">
            <a:prstTxWarp prst="textNoShape">
              <a:avLst/>
            </a:prstTxWarp>
          </a:bodyPr>
          <a:lstStyle>
            <a:lvl1pPr algn="r">
              <a:defRPr sz="1000">
                <a:solidFill>
                  <a:schemeClr val="bg1"/>
                </a:solidFill>
              </a:defRPr>
            </a:lvl1pPr>
          </a:lstStyle>
          <a:p>
            <a:fld id="{9828FF1F-967D-4D4C-A340-DCBC70069A16}" type="slidenum">
              <a:rPr lang="en-US"/>
              <a:pPr/>
              <a:t>‹N›</a:t>
            </a:fld>
            <a:endParaRPr lang="en-US"/>
          </a:p>
        </p:txBody>
      </p:sp>
    </p:spTree>
  </p:cSld>
  <p:clrMap bg1="lt1" tx1="dk1" bg2="lt2" tx2="dk2" accent1="accent1" accent2="accent2" accent3="accent3" accent4="accent4" accent5="accent5" accent6="accent6" hlink="hlink" folHlink="folHlink"/>
  <p:sldLayoutIdLst>
    <p:sldLayoutId id="2147483691" r:id="rId1"/>
    <p:sldLayoutId id="2147483690" r:id="rId2"/>
    <p:sldLayoutId id="2147483692" r:id="rId3"/>
    <p:sldLayoutId id="2147483695" r:id="rId4"/>
  </p:sldLayoutIdLst>
  <p:hf hdr="0" ftr="0" dt="0"/>
  <p:txStyles>
    <p:titleStyle>
      <a:lvl1pPr algn="l" rtl="0" eaLnBrk="0" fontAlgn="base" hangingPunct="0">
        <a:spcBef>
          <a:spcPct val="0"/>
        </a:spcBef>
        <a:spcAft>
          <a:spcPct val="0"/>
        </a:spcAft>
        <a:defRPr sz="3200" kern="1200">
          <a:solidFill>
            <a:schemeClr val="tx1"/>
          </a:solidFill>
          <a:latin typeface="+mj-lt"/>
          <a:ea typeface="+mj-ea"/>
          <a:cs typeface="+mj-cs"/>
        </a:defRPr>
      </a:lvl1pPr>
      <a:lvl2pPr algn="l" rtl="0" eaLnBrk="0" fontAlgn="base" hangingPunct="0">
        <a:spcBef>
          <a:spcPct val="0"/>
        </a:spcBef>
        <a:spcAft>
          <a:spcPct val="0"/>
        </a:spcAft>
        <a:defRPr sz="3200">
          <a:solidFill>
            <a:schemeClr val="tx1"/>
          </a:solidFill>
          <a:latin typeface="Arial" pitchFamily="34" charset="0"/>
        </a:defRPr>
      </a:lvl2pPr>
      <a:lvl3pPr algn="l" rtl="0" eaLnBrk="0" fontAlgn="base" hangingPunct="0">
        <a:spcBef>
          <a:spcPct val="0"/>
        </a:spcBef>
        <a:spcAft>
          <a:spcPct val="0"/>
        </a:spcAft>
        <a:defRPr sz="3200">
          <a:solidFill>
            <a:schemeClr val="tx1"/>
          </a:solidFill>
          <a:latin typeface="Arial" pitchFamily="34" charset="0"/>
        </a:defRPr>
      </a:lvl3pPr>
      <a:lvl4pPr algn="l" rtl="0" eaLnBrk="0" fontAlgn="base" hangingPunct="0">
        <a:spcBef>
          <a:spcPct val="0"/>
        </a:spcBef>
        <a:spcAft>
          <a:spcPct val="0"/>
        </a:spcAft>
        <a:defRPr sz="3200">
          <a:solidFill>
            <a:schemeClr val="tx1"/>
          </a:solidFill>
          <a:latin typeface="Arial" pitchFamily="34" charset="0"/>
        </a:defRPr>
      </a:lvl4pPr>
      <a:lvl5pPr algn="l" rtl="0" eaLnBrk="0" fontAlgn="base" hangingPunct="0">
        <a:spcBef>
          <a:spcPct val="0"/>
        </a:spcBef>
        <a:spcAft>
          <a:spcPct val="0"/>
        </a:spcAft>
        <a:defRPr sz="3200">
          <a:solidFill>
            <a:schemeClr val="tx1"/>
          </a:solidFill>
          <a:latin typeface="Arial" pitchFamily="34" charset="0"/>
        </a:defRPr>
      </a:lvl5pPr>
      <a:lvl6pPr marL="457200" algn="l" rtl="0" fontAlgn="base">
        <a:spcBef>
          <a:spcPct val="0"/>
        </a:spcBef>
        <a:spcAft>
          <a:spcPct val="0"/>
        </a:spcAft>
        <a:defRPr sz="3200">
          <a:solidFill>
            <a:schemeClr val="tx1"/>
          </a:solidFill>
          <a:latin typeface="Arial" pitchFamily="34" charset="0"/>
        </a:defRPr>
      </a:lvl6pPr>
      <a:lvl7pPr marL="914400" algn="l" rtl="0" fontAlgn="base">
        <a:spcBef>
          <a:spcPct val="0"/>
        </a:spcBef>
        <a:spcAft>
          <a:spcPct val="0"/>
        </a:spcAft>
        <a:defRPr sz="3200">
          <a:solidFill>
            <a:schemeClr val="tx1"/>
          </a:solidFill>
          <a:latin typeface="Arial" pitchFamily="34" charset="0"/>
        </a:defRPr>
      </a:lvl7pPr>
      <a:lvl8pPr marL="1371600" algn="l" rtl="0" fontAlgn="base">
        <a:spcBef>
          <a:spcPct val="0"/>
        </a:spcBef>
        <a:spcAft>
          <a:spcPct val="0"/>
        </a:spcAft>
        <a:defRPr sz="3200">
          <a:solidFill>
            <a:schemeClr val="tx1"/>
          </a:solidFill>
          <a:latin typeface="Arial" pitchFamily="34" charset="0"/>
        </a:defRPr>
      </a:lvl8pPr>
      <a:lvl9pPr marL="1828800" algn="l" rtl="0" fontAlgn="base">
        <a:spcBef>
          <a:spcPct val="0"/>
        </a:spcBef>
        <a:spcAft>
          <a:spcPct val="0"/>
        </a:spcAft>
        <a:defRPr sz="3200">
          <a:solidFill>
            <a:schemeClr val="tx1"/>
          </a:solidFill>
          <a:latin typeface="Arial" pitchFamily="34" charset="0"/>
        </a:defRPr>
      </a:lvl9pPr>
    </p:titleStyle>
    <p:bodyStyle>
      <a:lvl1pPr marL="341313" indent="-341313" algn="l" rtl="0" eaLnBrk="0" fontAlgn="base" hangingPunct="0">
        <a:spcBef>
          <a:spcPts val="763"/>
        </a:spcBef>
        <a:spcAft>
          <a:spcPct val="0"/>
        </a:spcAft>
        <a:buClr>
          <a:schemeClr val="tx1"/>
        </a:buClr>
        <a:buFont typeface="Arial" pitchFamily="34" charset="0"/>
        <a:buChar char="•"/>
        <a:defRPr sz="3200" kern="1200">
          <a:solidFill>
            <a:schemeClr val="tx1"/>
          </a:solidFill>
          <a:latin typeface="+mn-lt"/>
          <a:ea typeface="+mn-ea"/>
          <a:cs typeface="+mn-cs"/>
        </a:defRPr>
      </a:lvl1pPr>
      <a:lvl2pPr marL="741363" indent="-284163" algn="l" rtl="0" eaLnBrk="0" fontAlgn="base" hangingPunct="0">
        <a:spcBef>
          <a:spcPts val="675"/>
        </a:spcBef>
        <a:spcAft>
          <a:spcPct val="0"/>
        </a:spcAft>
        <a:buClr>
          <a:schemeClr val="tx1"/>
        </a:buClr>
        <a:buFont typeface="Arial" pitchFamily="34" charset="0"/>
        <a:buChar char="–"/>
        <a:defRPr sz="2800" kern="1200">
          <a:solidFill>
            <a:schemeClr val="tx1"/>
          </a:solidFill>
          <a:latin typeface="+mn-lt"/>
          <a:ea typeface="+mn-ea"/>
          <a:cs typeface="+mn-cs"/>
        </a:defRPr>
      </a:lvl2pPr>
      <a:lvl3pPr marL="1144588" indent="-230188" algn="l" rtl="0" eaLnBrk="0" fontAlgn="base" hangingPunct="0">
        <a:spcBef>
          <a:spcPts val="575"/>
        </a:spcBef>
        <a:spcAft>
          <a:spcPct val="0"/>
        </a:spcAft>
        <a:buClr>
          <a:schemeClr val="tx1"/>
        </a:buClr>
        <a:buFont typeface="Arial" pitchFamily="34" charset="0"/>
        <a:buChar char="•"/>
        <a:defRPr sz="2400" kern="1200">
          <a:solidFill>
            <a:schemeClr val="tx1"/>
          </a:solidFill>
          <a:latin typeface="+mn-lt"/>
          <a:ea typeface="+mn-ea"/>
          <a:cs typeface="+mn-cs"/>
        </a:defRPr>
      </a:lvl3pPr>
      <a:lvl4pPr marL="1601788" indent="-230188" algn="l" rtl="0" eaLnBrk="0" fontAlgn="base" hangingPunct="0">
        <a:spcBef>
          <a:spcPts val="475"/>
        </a:spcBef>
        <a:spcAft>
          <a:spcPct val="0"/>
        </a:spcAft>
        <a:buClr>
          <a:schemeClr val="tx1"/>
        </a:buClr>
        <a:buFont typeface="Arial" pitchFamily="34" charset="0"/>
        <a:buChar char="–"/>
        <a:defRPr sz="2000" kern="1200">
          <a:solidFill>
            <a:schemeClr val="tx1"/>
          </a:solidFill>
          <a:latin typeface="+mn-lt"/>
          <a:ea typeface="+mn-ea"/>
          <a:cs typeface="+mn-cs"/>
        </a:defRPr>
      </a:lvl4pPr>
      <a:lvl5pPr marL="2058988" indent="-230188" algn="l" rtl="0" eaLnBrk="0" fontAlgn="base" hangingPunct="0">
        <a:spcBef>
          <a:spcPts val="475"/>
        </a:spcBef>
        <a:spcAft>
          <a:spcPct val="0"/>
        </a:spcAft>
        <a:buClr>
          <a:schemeClr val="tx1"/>
        </a:buClr>
        <a:buFont typeface="Arial" pitchFamily="34" charset="0"/>
        <a:buChar char="»"/>
        <a:defRPr sz="2000" kern="1200">
          <a:solidFill>
            <a:schemeClr val="tx1"/>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20" name="Image 8"/>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8193600" y="5328184"/>
            <a:ext cx="950407" cy="1529631"/>
          </a:xfrm>
          <a:prstGeom prst="rect">
            <a:avLst/>
          </a:prstGeom>
        </p:spPr>
      </p:pic>
      <p:sp>
        <p:nvSpPr>
          <p:cNvPr id="21" name="Rectangle 20"/>
          <p:cNvSpPr/>
          <p:nvPr/>
        </p:nvSpPr>
        <p:spPr bwMode="auto">
          <a:xfrm>
            <a:off x="504000" y="1306800"/>
            <a:ext cx="8154000" cy="0"/>
          </a:xfrm>
          <a:prstGeom prst="rect">
            <a:avLst/>
          </a:prstGeom>
          <a:noFill/>
          <a:ln w="6350" cap="flat" cmpd="sng" algn="ctr">
            <a:solidFill>
              <a:srgbClr val="727272"/>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algn="ctr" eaLnBrk="0" hangingPunct="0"/>
            <a:endParaRPr lang="fr-FR" sz="2000" smtClean="0">
              <a:solidFill>
                <a:srgbClr val="727272"/>
              </a:solidFill>
              <a:latin typeface="Helvetica 65 Medium" pitchFamily="34" charset="0"/>
              <a:cs typeface="+mn-cs"/>
            </a:endParaRPr>
          </a:p>
        </p:txBody>
      </p:sp>
      <p:pic>
        <p:nvPicPr>
          <p:cNvPr id="24" name="Image 7"/>
          <p:cNvPicPr>
            <a:picLocks noChangeAspect="1"/>
          </p:cNvPicPr>
          <p:nvPr/>
        </p:nvPicPr>
        <p:blipFill>
          <a:blip r:embed="rId7" cstate="print"/>
          <a:stretch>
            <a:fillRect/>
          </a:stretch>
        </p:blipFill>
        <p:spPr>
          <a:xfrm>
            <a:off x="500400" y="288000"/>
            <a:ext cx="458653" cy="954000"/>
          </a:xfrm>
          <a:prstGeom prst="rect">
            <a:avLst/>
          </a:prstGeom>
        </p:spPr>
      </p:pic>
      <p:sp>
        <p:nvSpPr>
          <p:cNvPr id="13" name="Text Placeholder 12"/>
          <p:cNvSpPr>
            <a:spLocks noGrp="1"/>
          </p:cNvSpPr>
          <p:nvPr>
            <p:ph type="body" idx="1"/>
          </p:nvPr>
        </p:nvSpPr>
        <p:spPr>
          <a:xfrm>
            <a:off x="468000" y="1602000"/>
            <a:ext cx="8218800" cy="452520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dirty="0"/>
          </a:p>
        </p:txBody>
      </p:sp>
      <p:sp>
        <p:nvSpPr>
          <p:cNvPr id="25" name="Title Placeholder 1"/>
          <p:cNvSpPr>
            <a:spLocks noGrp="1"/>
          </p:cNvSpPr>
          <p:nvPr>
            <p:ph type="title"/>
          </p:nvPr>
        </p:nvSpPr>
        <p:spPr>
          <a:xfrm>
            <a:off x="1080000" y="237600"/>
            <a:ext cx="7416000" cy="1022400"/>
          </a:xfrm>
          <a:prstGeom prst="rect">
            <a:avLst/>
          </a:prstGeom>
        </p:spPr>
        <p:txBody>
          <a:bodyPr vert="horz" lIns="91440" tIns="45720" rIns="91440" bIns="45720" rtlCol="0" anchor="ctr">
            <a:noAutofit/>
          </a:bodyPr>
          <a:lstStyle/>
          <a:p>
            <a:r>
              <a:rPr lang="en-US" dirty="0" smtClean="0"/>
              <a:t>Click to edit Slide title</a:t>
            </a:r>
            <a:br>
              <a:rPr lang="en-US" dirty="0" smtClean="0"/>
            </a:br>
            <a:r>
              <a:rPr lang="en-US" dirty="0" smtClean="0"/>
              <a:t>Slide title can be extended to two lines</a:t>
            </a:r>
            <a:endParaRPr lang="en-US" dirty="0"/>
          </a:p>
        </p:txBody>
      </p:sp>
      <p:sp>
        <p:nvSpPr>
          <p:cNvPr id="26" name="Date Placeholder 3"/>
          <p:cNvSpPr>
            <a:spLocks noGrp="1"/>
          </p:cNvSpPr>
          <p:nvPr>
            <p:ph type="dt" sz="half" idx="2"/>
          </p:nvPr>
        </p:nvSpPr>
        <p:spPr>
          <a:xfrm>
            <a:off x="403200" y="6411600"/>
            <a:ext cx="900000" cy="244800"/>
          </a:xfrm>
          <a:prstGeom prst="rect">
            <a:avLst/>
          </a:prstGeom>
        </p:spPr>
        <p:txBody>
          <a:bodyPr vert="horz" lIns="91440" tIns="45720" rIns="91440" bIns="45720" rtlCol="0" anchor="t" anchorCtr="0"/>
          <a:lstStyle>
            <a:lvl1pPr algn="l">
              <a:defRPr sz="1000" baseline="0">
                <a:solidFill>
                  <a:srgbClr val="727272"/>
                </a:solidFill>
                <a:latin typeface="Arial"/>
              </a:defRPr>
            </a:lvl1pPr>
          </a:lstStyle>
          <a:p>
            <a:pPr fontAlgn="auto">
              <a:spcBef>
                <a:spcPts val="0"/>
              </a:spcBef>
              <a:spcAft>
                <a:spcPts val="0"/>
              </a:spcAft>
            </a:pPr>
            <a:fld id="{42A3D482-F6DD-4968-A188-7BABFE432AE5}" type="datetime1">
              <a:rPr lang="en-US" smtClean="0">
                <a:cs typeface="+mn-cs"/>
              </a:rPr>
              <a:t>6/13/2016</a:t>
            </a:fld>
            <a:endParaRPr lang="en-GB">
              <a:cs typeface="+mn-cs"/>
            </a:endParaRPr>
          </a:p>
        </p:txBody>
      </p:sp>
      <p:sp>
        <p:nvSpPr>
          <p:cNvPr id="27" name="Footer Placeholder 4"/>
          <p:cNvSpPr>
            <a:spLocks noGrp="1"/>
          </p:cNvSpPr>
          <p:nvPr>
            <p:ph type="ftr" sz="quarter" idx="3"/>
          </p:nvPr>
        </p:nvSpPr>
        <p:spPr>
          <a:xfrm>
            <a:off x="1368000" y="6411600"/>
            <a:ext cx="4680000" cy="244800"/>
          </a:xfrm>
          <a:prstGeom prst="rect">
            <a:avLst/>
          </a:prstGeom>
        </p:spPr>
        <p:txBody>
          <a:bodyPr vert="horz" lIns="91440" tIns="45720" rIns="91440" bIns="45720" rtlCol="0" anchor="t" anchorCtr="0"/>
          <a:lstStyle>
            <a:lvl1pPr algn="l">
              <a:defRPr sz="1000" kern="1200" baseline="0">
                <a:solidFill>
                  <a:srgbClr val="727272"/>
                </a:solidFill>
                <a:latin typeface="Arial"/>
              </a:defRPr>
            </a:lvl1pPr>
          </a:lstStyle>
          <a:p>
            <a:pPr fontAlgn="auto">
              <a:spcBef>
                <a:spcPts val="0"/>
              </a:spcBef>
              <a:spcAft>
                <a:spcPts val="0"/>
              </a:spcAft>
            </a:pPr>
            <a:endParaRPr lang="en-GB">
              <a:cs typeface="+mn-cs"/>
            </a:endParaRPr>
          </a:p>
        </p:txBody>
      </p:sp>
      <p:sp>
        <p:nvSpPr>
          <p:cNvPr id="41" name="Slide Number Placeholder 5"/>
          <p:cNvSpPr>
            <a:spLocks noGrp="1"/>
          </p:cNvSpPr>
          <p:nvPr>
            <p:ph type="sldNum" sz="quarter" idx="4"/>
          </p:nvPr>
        </p:nvSpPr>
        <p:spPr>
          <a:xfrm>
            <a:off x="8640000" y="6411600"/>
            <a:ext cx="342000" cy="244800"/>
          </a:xfrm>
          <a:prstGeom prst="rect">
            <a:avLst/>
          </a:prstGeom>
        </p:spPr>
        <p:txBody>
          <a:bodyPr vert="horz" wrap="none" lIns="91440" tIns="45720" rIns="91440" bIns="45720" rtlCol="0" anchor="t" anchorCtr="0"/>
          <a:lstStyle>
            <a:lvl1pPr algn="r">
              <a:defRPr sz="1000" baseline="0">
                <a:solidFill>
                  <a:schemeClr val="bg1"/>
                </a:solidFill>
                <a:latin typeface="Arial"/>
              </a:defRPr>
            </a:lvl1pPr>
          </a:lstStyle>
          <a:p>
            <a:pPr fontAlgn="auto">
              <a:spcBef>
                <a:spcPts val="0"/>
              </a:spcBef>
              <a:spcAft>
                <a:spcPts val="0"/>
              </a:spcAft>
            </a:pPr>
            <a:fld id="{C8C08C57-6DDF-4382-8865-7BAF80B4C88A}" type="slidenum">
              <a:rPr lang="en-GB" smtClean="0">
                <a:solidFill>
                  <a:prstClr val="white"/>
                </a:solidFill>
                <a:cs typeface="+mn-cs"/>
              </a:rPr>
              <a:pPr fontAlgn="auto">
                <a:spcBef>
                  <a:spcPts val="0"/>
                </a:spcBef>
                <a:spcAft>
                  <a:spcPts val="0"/>
                </a:spcAft>
              </a:pPr>
              <a:t>‹N›</a:t>
            </a:fld>
            <a:endParaRPr lang="en-GB">
              <a:solidFill>
                <a:prstClr val="white"/>
              </a:solidFill>
              <a:cs typeface="+mn-cs"/>
            </a:endParaRPr>
          </a:p>
        </p:txBody>
      </p:sp>
    </p:spTree>
    <p:extLst>
      <p:ext uri="{BB962C8B-B14F-4D97-AF65-F5344CB8AC3E}">
        <p14:creationId xmlns:p14="http://schemas.microsoft.com/office/powerpoint/2010/main" val="3659248722"/>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Lst>
  <p:hf hdr="0" ftr="0" dt="0"/>
  <p:txStyles>
    <p:titleStyle>
      <a:lvl1pPr algn="l" rtl="0" eaLnBrk="1" latinLnBrk="0" hangingPunct="1">
        <a:spcBef>
          <a:spcPct val="0"/>
        </a:spcBef>
        <a:buNone/>
        <a:defRPr kumimoji="0" sz="3200" kern="1200">
          <a:solidFill>
            <a:schemeClr val="tx1"/>
          </a:solidFill>
          <a:latin typeface="+mj-lt"/>
          <a:ea typeface="+mj-ea"/>
          <a:cs typeface="+mj-cs"/>
        </a:defRPr>
      </a:lvl1pPr>
    </p:titleStyle>
    <p:bodyStyle>
      <a:lvl1pPr marL="342000" indent="-342000" algn="l" rtl="0" eaLnBrk="1" latinLnBrk="0" hangingPunct="1">
        <a:spcBef>
          <a:spcPts val="768"/>
        </a:spcBef>
        <a:buClr>
          <a:schemeClr val="tx1"/>
        </a:buClr>
        <a:buFont typeface="Arial" pitchFamily="34" charset="0"/>
        <a:buChar char="•"/>
        <a:defRPr kumimoji="0" sz="3200" kern="1200">
          <a:solidFill>
            <a:schemeClr val="tx1"/>
          </a:solidFill>
          <a:latin typeface="+mn-lt"/>
          <a:ea typeface="+mn-ea"/>
          <a:cs typeface="+mn-cs"/>
        </a:defRPr>
      </a:lvl1pPr>
      <a:lvl2pPr marL="741600" indent="-284400" algn="l" rtl="0" eaLnBrk="1" latinLnBrk="0" hangingPunct="1">
        <a:spcBef>
          <a:spcPts val="672"/>
        </a:spcBef>
        <a:buClr>
          <a:schemeClr val="tx1"/>
        </a:buClr>
        <a:buFont typeface="Arial" pitchFamily="34" charset="0"/>
        <a:buChar char="–"/>
        <a:defRPr kumimoji="0" sz="2800" kern="1200">
          <a:solidFill>
            <a:schemeClr val="tx1"/>
          </a:solidFill>
          <a:latin typeface="+mn-lt"/>
          <a:ea typeface="+mn-ea"/>
          <a:cs typeface="+mn-cs"/>
        </a:defRPr>
      </a:lvl2pPr>
      <a:lvl3pPr marL="1144800" indent="-230400" algn="l" rtl="0" eaLnBrk="1" latinLnBrk="0" hangingPunct="1">
        <a:spcBef>
          <a:spcPts val="576"/>
        </a:spcBef>
        <a:buClr>
          <a:schemeClr val="tx1"/>
        </a:buClr>
        <a:buFont typeface="Arial" pitchFamily="34" charset="0"/>
        <a:buChar char="•"/>
        <a:defRPr kumimoji="0" sz="2400" kern="1200">
          <a:solidFill>
            <a:schemeClr val="tx1"/>
          </a:solidFill>
          <a:latin typeface="+mn-lt"/>
          <a:ea typeface="+mn-ea"/>
          <a:cs typeface="+mn-cs"/>
        </a:defRPr>
      </a:lvl3pPr>
      <a:lvl4pPr marL="1602000" indent="-230400" algn="l" rtl="0" eaLnBrk="1" latinLnBrk="0" hangingPunct="1">
        <a:spcBef>
          <a:spcPts val="480"/>
        </a:spcBef>
        <a:buClr>
          <a:schemeClr val="tx1"/>
        </a:buClr>
        <a:buFont typeface="Arial" pitchFamily="34" charset="0"/>
        <a:buChar char="–"/>
        <a:defRPr kumimoji="0" sz="2000" kern="1200">
          <a:solidFill>
            <a:schemeClr val="tx1"/>
          </a:solidFill>
          <a:latin typeface="+mn-lt"/>
          <a:ea typeface="+mn-ea"/>
          <a:cs typeface="+mn-cs"/>
        </a:defRPr>
      </a:lvl4pPr>
      <a:lvl5pPr marL="2059200" indent="-230400" algn="l" rtl="0" eaLnBrk="1" latinLnBrk="0" hangingPunct="1">
        <a:spcBef>
          <a:spcPts val="480"/>
        </a:spcBef>
        <a:buClr>
          <a:schemeClr val="tx1"/>
        </a:buClr>
        <a:buFont typeface="Arial" pitchFamily="34" charset="0"/>
        <a:buChar char="»"/>
        <a:defRPr kumimoji="0" sz="2000" kern="1200">
          <a:solidFill>
            <a:schemeClr val="tx1"/>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3074" name="Image 8"/>
          <p:cNvPicPr>
            <a:picLocks noChangeAspect="1"/>
          </p:cNvPicPr>
          <p:nvPr/>
        </p:nvPicPr>
        <p:blipFill>
          <a:blip r:embed="rId6" cstate="print"/>
          <a:srcRect/>
          <a:stretch>
            <a:fillRect/>
          </a:stretch>
        </p:blipFill>
        <p:spPr bwMode="auto">
          <a:xfrm>
            <a:off x="8193088" y="5327650"/>
            <a:ext cx="950912" cy="1530350"/>
          </a:xfrm>
          <a:prstGeom prst="rect">
            <a:avLst/>
          </a:prstGeom>
          <a:noFill/>
          <a:ln w="9525">
            <a:noFill/>
            <a:miter lim="800000"/>
            <a:headEnd/>
            <a:tailEnd/>
          </a:ln>
        </p:spPr>
      </p:pic>
      <p:sp>
        <p:nvSpPr>
          <p:cNvPr id="21" name="Rectangle 20"/>
          <p:cNvSpPr/>
          <p:nvPr/>
        </p:nvSpPr>
        <p:spPr bwMode="auto">
          <a:xfrm>
            <a:off x="503238" y="1306513"/>
            <a:ext cx="8154987" cy="0"/>
          </a:xfrm>
          <a:prstGeom prst="rect">
            <a:avLst/>
          </a:prstGeom>
          <a:noFill/>
          <a:ln w="6350" cap="flat" cmpd="sng" algn="ctr">
            <a:solidFill>
              <a:srgbClr val="727272"/>
            </a:solidFill>
            <a:prstDash val="solid"/>
            <a:miter lim="800000"/>
            <a:headEnd type="none" w="med" len="med"/>
            <a:tailEnd type="none" w="med" len="med"/>
          </a:ln>
          <a:effectLst/>
        </p:spPr>
        <p:txBody>
          <a:bodyPr wrap="none"/>
          <a:lstStyle/>
          <a:p>
            <a:pPr algn="ctr" eaLnBrk="0" hangingPunct="0"/>
            <a:endParaRPr lang="fr-FR" sz="2000">
              <a:solidFill>
                <a:srgbClr val="727272"/>
              </a:solidFill>
              <a:latin typeface="Helvetica 65 Medium"/>
            </a:endParaRPr>
          </a:p>
        </p:txBody>
      </p:sp>
      <p:pic>
        <p:nvPicPr>
          <p:cNvPr id="3076" name="Image 7"/>
          <p:cNvPicPr>
            <a:picLocks noChangeAspect="1"/>
          </p:cNvPicPr>
          <p:nvPr/>
        </p:nvPicPr>
        <p:blipFill>
          <a:blip r:embed="rId7" cstate="print"/>
          <a:srcRect/>
          <a:stretch>
            <a:fillRect/>
          </a:stretch>
        </p:blipFill>
        <p:spPr bwMode="auto">
          <a:xfrm>
            <a:off x="500063" y="287338"/>
            <a:ext cx="458787" cy="954087"/>
          </a:xfrm>
          <a:prstGeom prst="rect">
            <a:avLst/>
          </a:prstGeom>
          <a:noFill/>
          <a:ln w="9525">
            <a:noFill/>
            <a:miter lim="800000"/>
            <a:headEnd/>
            <a:tailEnd/>
          </a:ln>
        </p:spPr>
      </p:pic>
      <p:sp>
        <p:nvSpPr>
          <p:cNvPr id="3077" name="Text Placeholder 12"/>
          <p:cNvSpPr>
            <a:spLocks noGrp="1"/>
          </p:cNvSpPr>
          <p:nvPr>
            <p:ph type="body" idx="1"/>
          </p:nvPr>
        </p:nvSpPr>
        <p:spPr bwMode="auto">
          <a:xfrm>
            <a:off x="468313" y="1601788"/>
            <a:ext cx="8218487"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FR" smtClean="0"/>
              <a:t>Cliquez pour modifier les styles du texte du masque</a:t>
            </a:r>
            <a:endParaRPr lang="en-US" smtClean="0"/>
          </a:p>
          <a:p>
            <a:pPr lvl="1"/>
            <a:r>
              <a:rPr lang="en-US" smtClean="0"/>
              <a:t>Deuxième niveau</a:t>
            </a:r>
          </a:p>
          <a:p>
            <a:pPr lvl="2"/>
            <a:r>
              <a:rPr lang="en-US" smtClean="0"/>
              <a:t>Troisième niveau</a:t>
            </a:r>
          </a:p>
          <a:p>
            <a:pPr lvl="3"/>
            <a:r>
              <a:rPr lang="en-US" smtClean="0"/>
              <a:t>Quatrième niveau</a:t>
            </a:r>
          </a:p>
          <a:p>
            <a:pPr lvl="4"/>
            <a:r>
              <a:rPr lang="en-US" smtClean="0"/>
              <a:t>Cinquième niveau</a:t>
            </a:r>
          </a:p>
        </p:txBody>
      </p:sp>
      <p:sp>
        <p:nvSpPr>
          <p:cNvPr id="3078" name="Title Placeholder 1"/>
          <p:cNvSpPr>
            <a:spLocks noGrp="1"/>
          </p:cNvSpPr>
          <p:nvPr>
            <p:ph type="title"/>
          </p:nvPr>
        </p:nvSpPr>
        <p:spPr bwMode="auto">
          <a:xfrm>
            <a:off x="1079500" y="238125"/>
            <a:ext cx="7416800" cy="102235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fr-FR" smtClean="0"/>
              <a:t>Cliquez pour modifier le titre</a:t>
            </a:r>
            <a:br>
              <a:rPr lang="fr-FR" smtClean="0"/>
            </a:br>
            <a:r>
              <a:rPr lang="fr-FR" smtClean="0"/>
              <a:t>Le titre peut-être étendu sur deux lignes</a:t>
            </a:r>
            <a:endParaRPr lang="en-US" smtClean="0"/>
          </a:p>
        </p:txBody>
      </p:sp>
      <p:sp>
        <p:nvSpPr>
          <p:cNvPr id="26" name="Date Placeholder 3"/>
          <p:cNvSpPr>
            <a:spLocks noGrp="1"/>
          </p:cNvSpPr>
          <p:nvPr>
            <p:ph type="dt" sz="half" idx="2"/>
          </p:nvPr>
        </p:nvSpPr>
        <p:spPr>
          <a:xfrm>
            <a:off x="403225" y="6411913"/>
            <a:ext cx="900113" cy="244475"/>
          </a:xfrm>
          <a:prstGeom prst="rect">
            <a:avLst/>
          </a:prstGeom>
        </p:spPr>
        <p:txBody>
          <a:bodyPr vert="horz" wrap="square" lIns="91440" tIns="45720" rIns="91440" bIns="45720" numCol="1" anchor="t" anchorCtr="0" compatLnSpc="1">
            <a:prstTxWarp prst="textNoShape">
              <a:avLst/>
            </a:prstTxWarp>
          </a:bodyPr>
          <a:lstStyle>
            <a:lvl1pPr>
              <a:defRPr sz="1000">
                <a:solidFill>
                  <a:srgbClr val="727272"/>
                </a:solidFill>
              </a:defRPr>
            </a:lvl1pPr>
          </a:lstStyle>
          <a:p>
            <a:fld id="{F2927EE8-5152-4D03-AFBA-E2E57D4A7774}" type="datetime1">
              <a:rPr lang="en-US" smtClean="0"/>
              <a:t>6/13/2016</a:t>
            </a:fld>
            <a:endParaRPr lang="en-US"/>
          </a:p>
        </p:txBody>
      </p:sp>
      <p:sp>
        <p:nvSpPr>
          <p:cNvPr id="27" name="Footer Placeholder 4"/>
          <p:cNvSpPr>
            <a:spLocks noGrp="1"/>
          </p:cNvSpPr>
          <p:nvPr>
            <p:ph type="ftr" sz="quarter" idx="3"/>
          </p:nvPr>
        </p:nvSpPr>
        <p:spPr>
          <a:xfrm>
            <a:off x="1368425" y="6411913"/>
            <a:ext cx="4679950" cy="244475"/>
          </a:xfrm>
          <a:prstGeom prst="rect">
            <a:avLst/>
          </a:prstGeom>
        </p:spPr>
        <p:txBody>
          <a:bodyPr vert="horz" wrap="square" lIns="91440" tIns="45720" rIns="91440" bIns="45720" numCol="1" anchor="t" anchorCtr="0" compatLnSpc="1">
            <a:prstTxWarp prst="textNoShape">
              <a:avLst/>
            </a:prstTxWarp>
          </a:bodyPr>
          <a:lstStyle>
            <a:lvl1pPr>
              <a:defRPr sz="1000">
                <a:solidFill>
                  <a:srgbClr val="727272"/>
                </a:solidFill>
              </a:defRPr>
            </a:lvl1pPr>
          </a:lstStyle>
          <a:p>
            <a:endParaRPr lang="en-US"/>
          </a:p>
        </p:txBody>
      </p:sp>
      <p:sp>
        <p:nvSpPr>
          <p:cNvPr id="41" name="Slide Number Placeholder 5"/>
          <p:cNvSpPr>
            <a:spLocks noGrp="1"/>
          </p:cNvSpPr>
          <p:nvPr>
            <p:ph type="sldNum" sz="quarter" idx="4"/>
          </p:nvPr>
        </p:nvSpPr>
        <p:spPr>
          <a:xfrm>
            <a:off x="8640763" y="6411913"/>
            <a:ext cx="341312" cy="244475"/>
          </a:xfrm>
          <a:prstGeom prst="rect">
            <a:avLst/>
          </a:prstGeom>
        </p:spPr>
        <p:txBody>
          <a:bodyPr vert="horz" wrap="none" lIns="91440" tIns="45720" rIns="91440" bIns="45720" numCol="1" anchor="t" anchorCtr="0" compatLnSpc="1">
            <a:prstTxWarp prst="textNoShape">
              <a:avLst/>
            </a:prstTxWarp>
          </a:bodyPr>
          <a:lstStyle>
            <a:lvl1pPr algn="r">
              <a:defRPr sz="1000">
                <a:solidFill>
                  <a:schemeClr val="bg1"/>
                </a:solidFill>
              </a:defRPr>
            </a:lvl1pPr>
          </a:lstStyle>
          <a:p>
            <a:fld id="{9828FF1F-967D-4D4C-A340-DCBC70069A16}" type="slidenum">
              <a:rPr lang="en-US">
                <a:solidFill>
                  <a:prstClr val="white"/>
                </a:solidFill>
              </a:rPr>
              <a:pPr/>
              <a:t>‹N›</a:t>
            </a:fld>
            <a:endParaRPr lang="en-US">
              <a:solidFill>
                <a:prstClr val="white"/>
              </a:solidFill>
            </a:endParaRPr>
          </a:p>
        </p:txBody>
      </p:sp>
    </p:spTree>
    <p:extLst>
      <p:ext uri="{BB962C8B-B14F-4D97-AF65-F5344CB8AC3E}">
        <p14:creationId xmlns:p14="http://schemas.microsoft.com/office/powerpoint/2010/main" val="3057992691"/>
      </p:ext>
    </p:extLst>
  </p:cSld>
  <p:clrMap bg1="lt1" tx1="dk1" bg2="lt2" tx2="dk2" accent1="accent1" accent2="accent2" accent3="accent3" accent4="accent4" accent5="accent5" accent6="accent6" hlink="hlink" folHlink="folHlink"/>
  <p:sldLayoutIdLst>
    <p:sldLayoutId id="2147483746" r:id="rId1"/>
    <p:sldLayoutId id="2147483747" r:id="rId2"/>
    <p:sldLayoutId id="2147483748" r:id="rId3"/>
    <p:sldLayoutId id="2147483749" r:id="rId4"/>
  </p:sldLayoutIdLst>
  <p:hf hdr="0" ftr="0" dt="0"/>
  <p:txStyles>
    <p:titleStyle>
      <a:lvl1pPr algn="l" rtl="0" eaLnBrk="0" fontAlgn="base" hangingPunct="0">
        <a:spcBef>
          <a:spcPct val="0"/>
        </a:spcBef>
        <a:spcAft>
          <a:spcPct val="0"/>
        </a:spcAft>
        <a:defRPr sz="3200" kern="1200">
          <a:solidFill>
            <a:schemeClr val="tx1"/>
          </a:solidFill>
          <a:latin typeface="+mj-lt"/>
          <a:ea typeface="+mj-ea"/>
          <a:cs typeface="+mj-cs"/>
        </a:defRPr>
      </a:lvl1pPr>
      <a:lvl2pPr algn="l" rtl="0" eaLnBrk="0" fontAlgn="base" hangingPunct="0">
        <a:spcBef>
          <a:spcPct val="0"/>
        </a:spcBef>
        <a:spcAft>
          <a:spcPct val="0"/>
        </a:spcAft>
        <a:defRPr sz="3200">
          <a:solidFill>
            <a:schemeClr val="tx1"/>
          </a:solidFill>
          <a:latin typeface="Arial" pitchFamily="34" charset="0"/>
        </a:defRPr>
      </a:lvl2pPr>
      <a:lvl3pPr algn="l" rtl="0" eaLnBrk="0" fontAlgn="base" hangingPunct="0">
        <a:spcBef>
          <a:spcPct val="0"/>
        </a:spcBef>
        <a:spcAft>
          <a:spcPct val="0"/>
        </a:spcAft>
        <a:defRPr sz="3200">
          <a:solidFill>
            <a:schemeClr val="tx1"/>
          </a:solidFill>
          <a:latin typeface="Arial" pitchFamily="34" charset="0"/>
        </a:defRPr>
      </a:lvl3pPr>
      <a:lvl4pPr algn="l" rtl="0" eaLnBrk="0" fontAlgn="base" hangingPunct="0">
        <a:spcBef>
          <a:spcPct val="0"/>
        </a:spcBef>
        <a:spcAft>
          <a:spcPct val="0"/>
        </a:spcAft>
        <a:defRPr sz="3200">
          <a:solidFill>
            <a:schemeClr val="tx1"/>
          </a:solidFill>
          <a:latin typeface="Arial" pitchFamily="34" charset="0"/>
        </a:defRPr>
      </a:lvl4pPr>
      <a:lvl5pPr algn="l" rtl="0" eaLnBrk="0" fontAlgn="base" hangingPunct="0">
        <a:spcBef>
          <a:spcPct val="0"/>
        </a:spcBef>
        <a:spcAft>
          <a:spcPct val="0"/>
        </a:spcAft>
        <a:defRPr sz="3200">
          <a:solidFill>
            <a:schemeClr val="tx1"/>
          </a:solidFill>
          <a:latin typeface="Arial" pitchFamily="34" charset="0"/>
        </a:defRPr>
      </a:lvl5pPr>
      <a:lvl6pPr marL="457200" algn="l" rtl="0" fontAlgn="base">
        <a:spcBef>
          <a:spcPct val="0"/>
        </a:spcBef>
        <a:spcAft>
          <a:spcPct val="0"/>
        </a:spcAft>
        <a:defRPr sz="3200">
          <a:solidFill>
            <a:schemeClr val="tx1"/>
          </a:solidFill>
          <a:latin typeface="Arial" pitchFamily="34" charset="0"/>
        </a:defRPr>
      </a:lvl6pPr>
      <a:lvl7pPr marL="914400" algn="l" rtl="0" fontAlgn="base">
        <a:spcBef>
          <a:spcPct val="0"/>
        </a:spcBef>
        <a:spcAft>
          <a:spcPct val="0"/>
        </a:spcAft>
        <a:defRPr sz="3200">
          <a:solidFill>
            <a:schemeClr val="tx1"/>
          </a:solidFill>
          <a:latin typeface="Arial" pitchFamily="34" charset="0"/>
        </a:defRPr>
      </a:lvl7pPr>
      <a:lvl8pPr marL="1371600" algn="l" rtl="0" fontAlgn="base">
        <a:spcBef>
          <a:spcPct val="0"/>
        </a:spcBef>
        <a:spcAft>
          <a:spcPct val="0"/>
        </a:spcAft>
        <a:defRPr sz="3200">
          <a:solidFill>
            <a:schemeClr val="tx1"/>
          </a:solidFill>
          <a:latin typeface="Arial" pitchFamily="34" charset="0"/>
        </a:defRPr>
      </a:lvl8pPr>
      <a:lvl9pPr marL="1828800" algn="l" rtl="0" fontAlgn="base">
        <a:spcBef>
          <a:spcPct val="0"/>
        </a:spcBef>
        <a:spcAft>
          <a:spcPct val="0"/>
        </a:spcAft>
        <a:defRPr sz="3200">
          <a:solidFill>
            <a:schemeClr val="tx1"/>
          </a:solidFill>
          <a:latin typeface="Arial" pitchFamily="34" charset="0"/>
        </a:defRPr>
      </a:lvl9pPr>
    </p:titleStyle>
    <p:bodyStyle>
      <a:lvl1pPr marL="341313" indent="-341313" algn="l" rtl="0" eaLnBrk="0" fontAlgn="base" hangingPunct="0">
        <a:spcBef>
          <a:spcPts val="763"/>
        </a:spcBef>
        <a:spcAft>
          <a:spcPct val="0"/>
        </a:spcAft>
        <a:buClr>
          <a:schemeClr val="tx1"/>
        </a:buClr>
        <a:buFont typeface="Arial" pitchFamily="34" charset="0"/>
        <a:buChar char="•"/>
        <a:defRPr sz="3200" kern="1200">
          <a:solidFill>
            <a:schemeClr val="tx1"/>
          </a:solidFill>
          <a:latin typeface="+mn-lt"/>
          <a:ea typeface="+mn-ea"/>
          <a:cs typeface="+mn-cs"/>
        </a:defRPr>
      </a:lvl1pPr>
      <a:lvl2pPr marL="741363" indent="-284163" algn="l" rtl="0" eaLnBrk="0" fontAlgn="base" hangingPunct="0">
        <a:spcBef>
          <a:spcPts val="675"/>
        </a:spcBef>
        <a:spcAft>
          <a:spcPct val="0"/>
        </a:spcAft>
        <a:buClr>
          <a:schemeClr val="tx1"/>
        </a:buClr>
        <a:buFont typeface="Arial" pitchFamily="34" charset="0"/>
        <a:buChar char="–"/>
        <a:defRPr sz="2800" kern="1200">
          <a:solidFill>
            <a:schemeClr val="tx1"/>
          </a:solidFill>
          <a:latin typeface="+mn-lt"/>
          <a:ea typeface="+mn-ea"/>
          <a:cs typeface="+mn-cs"/>
        </a:defRPr>
      </a:lvl2pPr>
      <a:lvl3pPr marL="1144588" indent="-230188" algn="l" rtl="0" eaLnBrk="0" fontAlgn="base" hangingPunct="0">
        <a:spcBef>
          <a:spcPts val="575"/>
        </a:spcBef>
        <a:spcAft>
          <a:spcPct val="0"/>
        </a:spcAft>
        <a:buClr>
          <a:schemeClr val="tx1"/>
        </a:buClr>
        <a:buFont typeface="Arial" pitchFamily="34" charset="0"/>
        <a:buChar char="•"/>
        <a:defRPr sz="2400" kern="1200">
          <a:solidFill>
            <a:schemeClr val="tx1"/>
          </a:solidFill>
          <a:latin typeface="+mn-lt"/>
          <a:ea typeface="+mn-ea"/>
          <a:cs typeface="+mn-cs"/>
        </a:defRPr>
      </a:lvl3pPr>
      <a:lvl4pPr marL="1601788" indent="-230188" algn="l" rtl="0" eaLnBrk="0" fontAlgn="base" hangingPunct="0">
        <a:spcBef>
          <a:spcPts val="475"/>
        </a:spcBef>
        <a:spcAft>
          <a:spcPct val="0"/>
        </a:spcAft>
        <a:buClr>
          <a:schemeClr val="tx1"/>
        </a:buClr>
        <a:buFont typeface="Arial" pitchFamily="34" charset="0"/>
        <a:buChar char="–"/>
        <a:defRPr sz="2000" kern="1200">
          <a:solidFill>
            <a:schemeClr val="tx1"/>
          </a:solidFill>
          <a:latin typeface="+mn-lt"/>
          <a:ea typeface="+mn-ea"/>
          <a:cs typeface="+mn-cs"/>
        </a:defRPr>
      </a:lvl4pPr>
      <a:lvl5pPr marL="2058988" indent="-230188" algn="l" rtl="0" eaLnBrk="0" fontAlgn="base" hangingPunct="0">
        <a:spcBef>
          <a:spcPts val="475"/>
        </a:spcBef>
        <a:spcAft>
          <a:spcPct val="0"/>
        </a:spcAft>
        <a:buClr>
          <a:schemeClr val="tx1"/>
        </a:buClr>
        <a:buFont typeface="Arial" pitchFamily="34" charset="0"/>
        <a:buChar char="»"/>
        <a:defRPr sz="2000" kern="1200">
          <a:solidFill>
            <a:schemeClr val="tx1"/>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20" name="Image 8"/>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8193600" y="5328184"/>
            <a:ext cx="950407" cy="1529631"/>
          </a:xfrm>
          <a:prstGeom prst="rect">
            <a:avLst/>
          </a:prstGeom>
        </p:spPr>
      </p:pic>
      <p:sp>
        <p:nvSpPr>
          <p:cNvPr id="21" name="Rectangle 20"/>
          <p:cNvSpPr/>
          <p:nvPr/>
        </p:nvSpPr>
        <p:spPr bwMode="auto">
          <a:xfrm>
            <a:off x="504000" y="1306800"/>
            <a:ext cx="8154000" cy="0"/>
          </a:xfrm>
          <a:prstGeom prst="rect">
            <a:avLst/>
          </a:prstGeom>
          <a:noFill/>
          <a:ln w="6350" cap="flat" cmpd="sng" algn="ctr">
            <a:solidFill>
              <a:srgbClr val="727272"/>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algn="ctr" eaLnBrk="0" hangingPunct="0"/>
            <a:endParaRPr lang="fr-FR" sz="2000" smtClean="0">
              <a:solidFill>
                <a:srgbClr val="727272"/>
              </a:solidFill>
              <a:latin typeface="Helvetica 65 Medium" pitchFamily="34" charset="0"/>
            </a:endParaRPr>
          </a:p>
        </p:txBody>
      </p:sp>
      <p:pic>
        <p:nvPicPr>
          <p:cNvPr id="24" name="Image 7"/>
          <p:cNvPicPr>
            <a:picLocks noChangeAspect="1"/>
          </p:cNvPicPr>
          <p:nvPr/>
        </p:nvPicPr>
        <p:blipFill>
          <a:blip r:embed="rId6" cstate="print"/>
          <a:stretch>
            <a:fillRect/>
          </a:stretch>
        </p:blipFill>
        <p:spPr>
          <a:xfrm>
            <a:off x="500400" y="288000"/>
            <a:ext cx="458653" cy="954000"/>
          </a:xfrm>
          <a:prstGeom prst="rect">
            <a:avLst/>
          </a:prstGeom>
        </p:spPr>
      </p:pic>
      <p:sp>
        <p:nvSpPr>
          <p:cNvPr id="13" name="Text Placeholder 12"/>
          <p:cNvSpPr>
            <a:spLocks noGrp="1"/>
          </p:cNvSpPr>
          <p:nvPr>
            <p:ph type="body" idx="1"/>
          </p:nvPr>
        </p:nvSpPr>
        <p:spPr>
          <a:xfrm>
            <a:off x="468000" y="1602000"/>
            <a:ext cx="8218800" cy="452520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dirty="0"/>
          </a:p>
        </p:txBody>
      </p:sp>
      <p:sp>
        <p:nvSpPr>
          <p:cNvPr id="25" name="Title Placeholder 1"/>
          <p:cNvSpPr>
            <a:spLocks noGrp="1"/>
          </p:cNvSpPr>
          <p:nvPr>
            <p:ph type="title"/>
          </p:nvPr>
        </p:nvSpPr>
        <p:spPr>
          <a:xfrm>
            <a:off x="1080000" y="237600"/>
            <a:ext cx="7416000" cy="1022400"/>
          </a:xfrm>
          <a:prstGeom prst="rect">
            <a:avLst/>
          </a:prstGeom>
        </p:spPr>
        <p:txBody>
          <a:bodyPr vert="horz" lIns="91440" tIns="45720" rIns="91440" bIns="45720" rtlCol="0" anchor="ctr">
            <a:noAutofit/>
          </a:bodyPr>
          <a:lstStyle/>
          <a:p>
            <a:r>
              <a:rPr lang="en-US" dirty="0" smtClean="0"/>
              <a:t>Click to edit Slide title</a:t>
            </a:r>
            <a:br>
              <a:rPr lang="en-US" dirty="0" smtClean="0"/>
            </a:br>
            <a:r>
              <a:rPr lang="en-US" dirty="0" smtClean="0"/>
              <a:t>Slide title can be extended to two lines</a:t>
            </a:r>
            <a:endParaRPr lang="en-US" dirty="0"/>
          </a:p>
        </p:txBody>
      </p:sp>
      <p:sp>
        <p:nvSpPr>
          <p:cNvPr id="26" name="Date Placeholder 3"/>
          <p:cNvSpPr>
            <a:spLocks noGrp="1"/>
          </p:cNvSpPr>
          <p:nvPr>
            <p:ph type="dt" sz="half" idx="2"/>
          </p:nvPr>
        </p:nvSpPr>
        <p:spPr>
          <a:xfrm>
            <a:off x="403200" y="6411600"/>
            <a:ext cx="900000" cy="244800"/>
          </a:xfrm>
          <a:prstGeom prst="rect">
            <a:avLst/>
          </a:prstGeom>
        </p:spPr>
        <p:txBody>
          <a:bodyPr vert="horz" lIns="91440" tIns="45720" rIns="91440" bIns="45720" rtlCol="0" anchor="t" anchorCtr="0"/>
          <a:lstStyle>
            <a:lvl1pPr algn="l">
              <a:defRPr sz="1000" baseline="0">
                <a:solidFill>
                  <a:srgbClr val="727272"/>
                </a:solidFill>
                <a:latin typeface="Arial"/>
              </a:defRPr>
            </a:lvl1pPr>
          </a:lstStyle>
          <a:p>
            <a:pPr fontAlgn="auto">
              <a:spcBef>
                <a:spcPts val="0"/>
              </a:spcBef>
              <a:spcAft>
                <a:spcPts val="0"/>
              </a:spcAft>
            </a:pPr>
            <a:fld id="{5E970FD6-B2CE-4C54-B8D8-4972FF1A09AB}" type="datetime1">
              <a:rPr lang="en-US" smtClean="0"/>
              <a:pPr fontAlgn="auto">
                <a:spcBef>
                  <a:spcPts val="0"/>
                </a:spcBef>
                <a:spcAft>
                  <a:spcPts val="0"/>
                </a:spcAft>
              </a:pPr>
              <a:t>6/13/2016</a:t>
            </a:fld>
            <a:endParaRPr lang="en-US"/>
          </a:p>
        </p:txBody>
      </p:sp>
      <p:sp>
        <p:nvSpPr>
          <p:cNvPr id="27" name="Footer Placeholder 4"/>
          <p:cNvSpPr>
            <a:spLocks noGrp="1"/>
          </p:cNvSpPr>
          <p:nvPr>
            <p:ph type="ftr" sz="quarter" idx="3"/>
          </p:nvPr>
        </p:nvSpPr>
        <p:spPr>
          <a:xfrm>
            <a:off x="1368000" y="6411600"/>
            <a:ext cx="4680000" cy="244800"/>
          </a:xfrm>
          <a:prstGeom prst="rect">
            <a:avLst/>
          </a:prstGeom>
        </p:spPr>
        <p:txBody>
          <a:bodyPr vert="horz" lIns="91440" tIns="45720" rIns="91440" bIns="45720" rtlCol="0" anchor="t" anchorCtr="0"/>
          <a:lstStyle>
            <a:lvl1pPr algn="l">
              <a:defRPr sz="1000" kern="1200" baseline="0">
                <a:solidFill>
                  <a:srgbClr val="727272"/>
                </a:solidFill>
                <a:latin typeface="Arial"/>
              </a:defRPr>
            </a:lvl1pPr>
          </a:lstStyle>
          <a:p>
            <a:pPr fontAlgn="auto">
              <a:spcBef>
                <a:spcPts val="0"/>
              </a:spcBef>
              <a:spcAft>
                <a:spcPts val="0"/>
              </a:spcAft>
            </a:pPr>
            <a:endParaRPr lang="en-US"/>
          </a:p>
        </p:txBody>
      </p:sp>
      <p:sp>
        <p:nvSpPr>
          <p:cNvPr id="41" name="Slide Number Placeholder 5"/>
          <p:cNvSpPr>
            <a:spLocks noGrp="1"/>
          </p:cNvSpPr>
          <p:nvPr>
            <p:ph type="sldNum" sz="quarter" idx="4"/>
          </p:nvPr>
        </p:nvSpPr>
        <p:spPr>
          <a:xfrm>
            <a:off x="8640000" y="6411600"/>
            <a:ext cx="342000" cy="244800"/>
          </a:xfrm>
          <a:prstGeom prst="rect">
            <a:avLst/>
          </a:prstGeom>
        </p:spPr>
        <p:txBody>
          <a:bodyPr vert="horz" wrap="none" lIns="91440" tIns="45720" rIns="91440" bIns="45720" rtlCol="0" anchor="t" anchorCtr="0"/>
          <a:lstStyle>
            <a:lvl1pPr algn="r">
              <a:defRPr sz="1000" baseline="0">
                <a:solidFill>
                  <a:schemeClr val="bg1"/>
                </a:solidFill>
                <a:latin typeface="Arial"/>
              </a:defRPr>
            </a:lvl1pPr>
          </a:lstStyle>
          <a:p>
            <a:pPr fontAlgn="auto">
              <a:spcBef>
                <a:spcPts val="0"/>
              </a:spcBef>
              <a:spcAft>
                <a:spcPts val="0"/>
              </a:spcAft>
            </a:pPr>
            <a:fld id="{B6F15528-21DE-4FAA-801E-634DDDAF4B2B}" type="slidenum">
              <a:rPr lang="en-US" smtClean="0">
                <a:solidFill>
                  <a:prstClr val="white"/>
                </a:solidFill>
              </a:rPr>
              <a:pPr fontAlgn="auto">
                <a:spcBef>
                  <a:spcPts val="0"/>
                </a:spcBef>
                <a:spcAft>
                  <a:spcPts val="0"/>
                </a:spcAft>
              </a:pPr>
              <a:t>‹N›</a:t>
            </a:fld>
            <a:endParaRPr lang="en-US">
              <a:solidFill>
                <a:prstClr val="white"/>
              </a:solidFill>
            </a:endParaRPr>
          </a:p>
        </p:txBody>
      </p:sp>
    </p:spTree>
    <p:extLst>
      <p:ext uri="{BB962C8B-B14F-4D97-AF65-F5344CB8AC3E}">
        <p14:creationId xmlns:p14="http://schemas.microsoft.com/office/powerpoint/2010/main" val="1229055106"/>
      </p:ext>
    </p:extLst>
  </p:cSld>
  <p:clrMap bg1="lt1" tx1="dk1" bg2="lt2" tx2="dk2" accent1="accent1" accent2="accent2" accent3="accent3" accent4="accent4" accent5="accent5" accent6="accent6" hlink="hlink" folHlink="folHlink"/>
  <p:sldLayoutIdLst>
    <p:sldLayoutId id="2147483761" r:id="rId1"/>
    <p:sldLayoutId id="2147483762" r:id="rId2"/>
    <p:sldLayoutId id="2147483763" r:id="rId3"/>
  </p:sldLayoutIdLst>
  <p:hf hdr="0" ftr="0" dt="0"/>
  <p:txStyles>
    <p:titleStyle>
      <a:lvl1pPr algn="l" rtl="0" eaLnBrk="1" latinLnBrk="0" hangingPunct="1">
        <a:spcBef>
          <a:spcPct val="0"/>
        </a:spcBef>
        <a:buNone/>
        <a:defRPr kumimoji="0" sz="3200" kern="1200">
          <a:solidFill>
            <a:schemeClr val="tx1"/>
          </a:solidFill>
          <a:latin typeface="+mj-lt"/>
          <a:ea typeface="+mj-ea"/>
          <a:cs typeface="+mj-cs"/>
        </a:defRPr>
      </a:lvl1pPr>
    </p:titleStyle>
    <p:bodyStyle>
      <a:lvl1pPr marL="342000" indent="-342000" algn="l" rtl="0" eaLnBrk="1" latinLnBrk="0" hangingPunct="1">
        <a:spcBef>
          <a:spcPts val="768"/>
        </a:spcBef>
        <a:buClr>
          <a:schemeClr val="tx1"/>
        </a:buClr>
        <a:buFont typeface="Arial" pitchFamily="34" charset="0"/>
        <a:buChar char="•"/>
        <a:defRPr kumimoji="0" sz="3200" kern="1200">
          <a:solidFill>
            <a:schemeClr val="tx1"/>
          </a:solidFill>
          <a:latin typeface="+mn-lt"/>
          <a:ea typeface="+mn-ea"/>
          <a:cs typeface="+mn-cs"/>
        </a:defRPr>
      </a:lvl1pPr>
      <a:lvl2pPr marL="741600" indent="-284400" algn="l" rtl="0" eaLnBrk="1" latinLnBrk="0" hangingPunct="1">
        <a:spcBef>
          <a:spcPts val="672"/>
        </a:spcBef>
        <a:buClr>
          <a:schemeClr val="tx1"/>
        </a:buClr>
        <a:buFont typeface="Arial" pitchFamily="34" charset="0"/>
        <a:buChar char="–"/>
        <a:defRPr kumimoji="0" sz="2800" kern="1200">
          <a:solidFill>
            <a:schemeClr val="tx1"/>
          </a:solidFill>
          <a:latin typeface="+mn-lt"/>
          <a:ea typeface="+mn-ea"/>
          <a:cs typeface="+mn-cs"/>
        </a:defRPr>
      </a:lvl2pPr>
      <a:lvl3pPr marL="1144800" indent="-230400" algn="l" rtl="0" eaLnBrk="1" latinLnBrk="0" hangingPunct="1">
        <a:spcBef>
          <a:spcPts val="576"/>
        </a:spcBef>
        <a:buClr>
          <a:schemeClr val="tx1"/>
        </a:buClr>
        <a:buFont typeface="Arial" pitchFamily="34" charset="0"/>
        <a:buChar char="•"/>
        <a:defRPr kumimoji="0" sz="2400" kern="1200">
          <a:solidFill>
            <a:schemeClr val="tx1"/>
          </a:solidFill>
          <a:latin typeface="+mn-lt"/>
          <a:ea typeface="+mn-ea"/>
          <a:cs typeface="+mn-cs"/>
        </a:defRPr>
      </a:lvl3pPr>
      <a:lvl4pPr marL="1602000" indent="-230400" algn="l" rtl="0" eaLnBrk="1" latinLnBrk="0" hangingPunct="1">
        <a:spcBef>
          <a:spcPts val="480"/>
        </a:spcBef>
        <a:buClr>
          <a:schemeClr val="tx1"/>
        </a:buClr>
        <a:buFont typeface="Arial" pitchFamily="34" charset="0"/>
        <a:buChar char="–"/>
        <a:defRPr kumimoji="0" sz="2000" kern="1200">
          <a:solidFill>
            <a:schemeClr val="tx1"/>
          </a:solidFill>
          <a:latin typeface="+mn-lt"/>
          <a:ea typeface="+mn-ea"/>
          <a:cs typeface="+mn-cs"/>
        </a:defRPr>
      </a:lvl4pPr>
      <a:lvl5pPr marL="2059200" indent="-230400" algn="l" rtl="0" eaLnBrk="1" latinLnBrk="0" hangingPunct="1">
        <a:spcBef>
          <a:spcPts val="480"/>
        </a:spcBef>
        <a:buClr>
          <a:schemeClr val="tx1"/>
        </a:buClr>
        <a:buFont typeface="Arial" pitchFamily="34" charset="0"/>
        <a:buChar char="»"/>
        <a:defRPr kumimoji="0" sz="2000" kern="1200">
          <a:solidFill>
            <a:schemeClr val="tx1"/>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0.xml"/><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0.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7.xml"/><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p:cNvSpPr>
            <a:spLocks noGrp="1"/>
          </p:cNvSpPr>
          <p:nvPr>
            <p:ph type="body" sz="quarter" idx="10"/>
          </p:nvPr>
        </p:nvSpPr>
        <p:spPr>
          <a:xfrm>
            <a:off x="827584" y="3767285"/>
            <a:ext cx="7632848" cy="439287"/>
          </a:xfrm>
        </p:spPr>
        <p:txBody>
          <a:bodyPr/>
          <a:lstStyle/>
          <a:p>
            <a:pPr algn="ctr">
              <a:lnSpc>
                <a:spcPts val="3000"/>
              </a:lnSpc>
            </a:pPr>
            <a:r>
              <a:rPr lang="en-US" sz="2000" b="1" dirty="0" smtClean="0"/>
              <a:t>Next Steps for PIAAC: Report from the </a:t>
            </a:r>
            <a:r>
              <a:rPr lang="en-US" sz="2000" b="1" dirty="0" err="1" smtClean="0"/>
              <a:t>bpc</a:t>
            </a:r>
            <a:endParaRPr lang="en-US" sz="2000" b="1" dirty="0"/>
          </a:p>
        </p:txBody>
      </p:sp>
      <p:sp>
        <p:nvSpPr>
          <p:cNvPr id="3" name="Espace réservé du texte 2"/>
          <p:cNvSpPr>
            <a:spLocks noGrp="1"/>
          </p:cNvSpPr>
          <p:nvPr>
            <p:ph type="body" sz="quarter" idx="11"/>
          </p:nvPr>
        </p:nvSpPr>
        <p:spPr>
          <a:xfrm>
            <a:off x="1835696" y="7245424"/>
            <a:ext cx="6300000" cy="861774"/>
          </a:xfrm>
        </p:spPr>
        <p:txBody>
          <a:bodyPr/>
          <a:lstStyle/>
          <a:p>
            <a:pPr algn="ctr"/>
            <a:r>
              <a:rPr lang="en-US" sz="2800" dirty="0" smtClean="0"/>
              <a:t> </a:t>
            </a:r>
            <a:r>
              <a:rPr lang="en-US" sz="2800" kern="100" dirty="0" smtClean="0"/>
              <a:t/>
            </a:r>
            <a:br>
              <a:rPr lang="en-US" sz="2800" kern="100" dirty="0" smtClean="0"/>
            </a:br>
            <a:endParaRPr lang="en-US" sz="2800" kern="100" dirty="0" smtClean="0"/>
          </a:p>
          <a:p>
            <a:pPr algn="ctr"/>
            <a:endParaRPr lang="fr-FR" sz="2800" dirty="0"/>
          </a:p>
        </p:txBody>
      </p:sp>
      <p:sp>
        <p:nvSpPr>
          <p:cNvPr id="4" name="Rectangle 3"/>
          <p:cNvSpPr/>
          <p:nvPr/>
        </p:nvSpPr>
        <p:spPr>
          <a:xfrm>
            <a:off x="2987824" y="97468"/>
            <a:ext cx="6156176" cy="1200329"/>
          </a:xfrm>
          <a:prstGeom prst="rect">
            <a:avLst/>
          </a:prstGeom>
        </p:spPr>
        <p:txBody>
          <a:bodyPr wrap="square">
            <a:spAutoFit/>
          </a:bodyPr>
          <a:lstStyle/>
          <a:p>
            <a:r>
              <a:rPr lang="en-US" sz="2400" b="1" dirty="0" smtClean="0">
                <a:solidFill>
                  <a:schemeClr val="bg1"/>
                </a:solidFill>
                <a:latin typeface="+mj-lt"/>
              </a:rPr>
              <a:t>Employment, </a:t>
            </a:r>
            <a:r>
              <a:rPr lang="en-US" sz="2400" b="1" dirty="0" err="1" smtClean="0">
                <a:solidFill>
                  <a:schemeClr val="bg1"/>
                </a:solidFill>
                <a:latin typeface="+mj-lt"/>
              </a:rPr>
              <a:t>Labour</a:t>
            </a:r>
            <a:r>
              <a:rPr lang="en-US" sz="2400" b="1" dirty="0" smtClean="0">
                <a:solidFill>
                  <a:schemeClr val="bg1"/>
                </a:solidFill>
                <a:latin typeface="+mj-lt"/>
              </a:rPr>
              <a:t> and Social Affairs Committee</a:t>
            </a:r>
          </a:p>
          <a:p>
            <a:r>
              <a:rPr lang="en-US" sz="2400" b="1" dirty="0" smtClean="0">
                <a:solidFill>
                  <a:schemeClr val="bg1"/>
                </a:solidFill>
                <a:latin typeface="+mj-lt"/>
              </a:rPr>
              <a:t>14-15 April 201</a:t>
            </a:r>
          </a:p>
        </p:txBody>
      </p:sp>
      <p:sp>
        <p:nvSpPr>
          <p:cNvPr id="5" name="Rectangle 4"/>
          <p:cNvSpPr/>
          <p:nvPr/>
        </p:nvSpPr>
        <p:spPr>
          <a:xfrm>
            <a:off x="37884" y="5301208"/>
            <a:ext cx="6982388" cy="830997"/>
          </a:xfrm>
          <a:prstGeom prst="rect">
            <a:avLst/>
          </a:prstGeom>
        </p:spPr>
        <p:txBody>
          <a:bodyPr wrap="square">
            <a:spAutoFit/>
          </a:bodyPr>
          <a:lstStyle/>
          <a:p>
            <a:r>
              <a:rPr lang="it-IT" sz="1600" b="1" dirty="0" smtClean="0">
                <a:solidFill>
                  <a:schemeClr val="bg1"/>
                </a:solidFill>
              </a:rPr>
              <a:t>Aviana Bulgarelli</a:t>
            </a:r>
          </a:p>
          <a:p>
            <a:r>
              <a:rPr lang="it-IT" sz="1600" b="1" dirty="0" smtClean="0">
                <a:solidFill>
                  <a:schemeClr val="bg1"/>
                </a:solidFill>
              </a:rPr>
              <a:t>Co-</a:t>
            </a:r>
            <a:r>
              <a:rPr lang="it-IT" sz="1600" b="1" dirty="0" err="1" smtClean="0">
                <a:solidFill>
                  <a:schemeClr val="bg1"/>
                </a:solidFill>
              </a:rPr>
              <a:t>chair</a:t>
            </a:r>
            <a:r>
              <a:rPr lang="it-IT" sz="1600" b="1" dirty="0" smtClean="0">
                <a:solidFill>
                  <a:schemeClr val="bg1"/>
                </a:solidFill>
              </a:rPr>
              <a:t> of the Board of </a:t>
            </a:r>
            <a:r>
              <a:rPr lang="it-IT" sz="1600" b="1" dirty="0" err="1" smtClean="0">
                <a:solidFill>
                  <a:schemeClr val="bg1"/>
                </a:solidFill>
              </a:rPr>
              <a:t>Participating</a:t>
            </a:r>
            <a:r>
              <a:rPr lang="it-IT" sz="1600" b="1" dirty="0" smtClean="0">
                <a:solidFill>
                  <a:schemeClr val="bg1"/>
                </a:solidFill>
              </a:rPr>
              <a:t> </a:t>
            </a:r>
            <a:r>
              <a:rPr lang="it-IT" sz="1600" b="1" dirty="0" err="1" smtClean="0">
                <a:solidFill>
                  <a:schemeClr val="bg1"/>
                </a:solidFill>
              </a:rPr>
              <a:t>Countries</a:t>
            </a:r>
            <a:r>
              <a:rPr lang="it-IT" sz="1600" b="1" dirty="0" smtClean="0">
                <a:solidFill>
                  <a:schemeClr val="bg1"/>
                </a:solidFill>
              </a:rPr>
              <a:t> for PIAAC</a:t>
            </a:r>
          </a:p>
          <a:p>
            <a:r>
              <a:rPr lang="it-IT" sz="1600" b="1" dirty="0" smtClean="0">
                <a:solidFill>
                  <a:schemeClr val="bg1"/>
                </a:solidFill>
              </a:rPr>
              <a:t>ISFOL- </a:t>
            </a:r>
            <a:r>
              <a:rPr lang="it-IT" sz="1600" b="1" dirty="0" err="1" smtClean="0">
                <a:solidFill>
                  <a:schemeClr val="bg1"/>
                </a:solidFill>
              </a:rPr>
              <a:t>Director</a:t>
            </a:r>
            <a:r>
              <a:rPr lang="it-IT" sz="1600" b="1" dirty="0" smtClean="0">
                <a:solidFill>
                  <a:schemeClr val="bg1"/>
                </a:solidFill>
              </a:rPr>
              <a:t> of </a:t>
            </a:r>
            <a:r>
              <a:rPr lang="it-IT" sz="1600" b="1" dirty="0" err="1" smtClean="0">
                <a:solidFill>
                  <a:schemeClr val="bg1"/>
                </a:solidFill>
              </a:rPr>
              <a:t>Research</a:t>
            </a:r>
            <a:endParaRPr lang="it-IT" sz="1600" b="1" dirty="0" smtClean="0">
              <a:solidFill>
                <a:schemeClr val="bg1"/>
              </a:solidFill>
            </a:endParaRPr>
          </a:p>
        </p:txBody>
      </p:sp>
    </p:spTree>
    <p:extLst>
      <p:ext uri="{BB962C8B-B14F-4D97-AF65-F5344CB8AC3E}">
        <p14:creationId xmlns:p14="http://schemas.microsoft.com/office/powerpoint/2010/main" val="329594148"/>
      </p:ext>
    </p:ext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080000" y="237600"/>
            <a:ext cx="8064000" cy="1022400"/>
          </a:xfrm>
        </p:spPr>
        <p:txBody>
          <a:bodyPr/>
          <a:lstStyle/>
          <a:p>
            <a:pPr algn="ctr"/>
            <a:r>
              <a:rPr lang="en-GB" sz="2800" b="1" dirty="0" smtClean="0"/>
              <a:t>Skills Use, Work Organization and HR Management Practices</a:t>
            </a:r>
            <a:endParaRPr lang="en-GB" sz="2800" b="1" dirty="0"/>
          </a:p>
        </p:txBody>
      </p:sp>
      <p:sp>
        <p:nvSpPr>
          <p:cNvPr id="5" name="TextBox 4"/>
          <p:cNvSpPr txBox="1"/>
          <p:nvPr/>
        </p:nvSpPr>
        <p:spPr>
          <a:xfrm>
            <a:off x="1219200" y="1574800"/>
            <a:ext cx="6762621" cy="369332"/>
          </a:xfrm>
          <a:prstGeom prst="rect">
            <a:avLst/>
          </a:prstGeom>
          <a:noFill/>
        </p:spPr>
        <p:txBody>
          <a:bodyPr wrap="none" rtlCol="0">
            <a:spAutoFit/>
          </a:bodyPr>
          <a:lstStyle/>
          <a:p>
            <a:pPr fontAlgn="auto">
              <a:spcBef>
                <a:spcPts val="0"/>
              </a:spcBef>
              <a:spcAft>
                <a:spcPts val="0"/>
              </a:spcAft>
            </a:pPr>
            <a:r>
              <a:rPr lang="en-GB" b="1" dirty="0" smtClean="0">
                <a:solidFill>
                  <a:srgbClr val="727272"/>
                </a:solidFill>
                <a:latin typeface="Arial Narrow" panose="020B0606020202030204" pitchFamily="34" charset="0"/>
              </a:rPr>
              <a:t>Share of variance of skills use explained by each factor, PIAAC countries</a:t>
            </a:r>
            <a:endParaRPr lang="en-GB" b="1" dirty="0">
              <a:solidFill>
                <a:srgbClr val="727272"/>
              </a:solidFill>
              <a:latin typeface="Arial Narrow" panose="020B0606020202030204" pitchFamily="34" charset="0"/>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965077339"/>
              </p:ext>
            </p:extLst>
          </p:nvPr>
        </p:nvGraphicFramePr>
        <p:xfrm>
          <a:off x="448655" y="1973161"/>
          <a:ext cx="8218487" cy="4525962"/>
        </p:xfrm>
        <a:graphic>
          <a:graphicData uri="http://schemas.openxmlformats.org/drawingml/2006/chart">
            <c:chart xmlns:c="http://schemas.openxmlformats.org/drawingml/2006/chart" xmlns:r="http://schemas.openxmlformats.org/officeDocument/2006/relationships" r:id="rId3"/>
          </a:graphicData>
        </a:graphic>
      </p:graphicFrame>
      <p:sp>
        <p:nvSpPr>
          <p:cNvPr id="2" name="Segnaposto numero diapositiva 1"/>
          <p:cNvSpPr>
            <a:spLocks noGrp="1"/>
          </p:cNvSpPr>
          <p:nvPr>
            <p:ph type="sldNum" sz="quarter" idx="4"/>
          </p:nvPr>
        </p:nvSpPr>
        <p:spPr/>
        <p:txBody>
          <a:bodyPr/>
          <a:lstStyle/>
          <a:p>
            <a:fld id="{B6F15528-21DE-4FAA-801E-634DDDAF4B2B}" type="slidenum">
              <a:rPr lang="en-US" smtClean="0">
                <a:solidFill>
                  <a:prstClr val="white"/>
                </a:solidFill>
              </a:rPr>
              <a:pPr/>
              <a:t>10</a:t>
            </a:fld>
            <a:endParaRPr lang="en-US">
              <a:solidFill>
                <a:prstClr val="white"/>
              </a:solidFill>
            </a:endParaRPr>
          </a:p>
        </p:txBody>
      </p:sp>
    </p:spTree>
    <p:extLst>
      <p:ext uri="{BB962C8B-B14F-4D97-AF65-F5344CB8AC3E}">
        <p14:creationId xmlns:p14="http://schemas.microsoft.com/office/powerpoint/2010/main" val="220784181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468313" y="1601788"/>
            <a:ext cx="8218487" cy="4995564"/>
          </a:xfrm>
        </p:spPr>
        <p:txBody>
          <a:bodyPr/>
          <a:lstStyle/>
          <a:p>
            <a:pPr marL="446088" indent="-320675">
              <a:spcBef>
                <a:spcPts val="475"/>
              </a:spcBef>
              <a:buClr>
                <a:srgbClr val="F79646"/>
              </a:buClr>
              <a:buFont typeface="Wingdings" pitchFamily="2" charset="2"/>
              <a:buChar char="Ø"/>
            </a:pPr>
            <a:r>
              <a:rPr lang="en-NZ" sz="1800" dirty="0">
                <a:solidFill>
                  <a:schemeClr val="tx1">
                    <a:lumMod val="75000"/>
                  </a:schemeClr>
                </a:solidFill>
              </a:rPr>
              <a:t>PIAAC is a Household Survey. All information on characteristics of current job, skills use and skills match/mismatch are collected from employees</a:t>
            </a:r>
          </a:p>
          <a:p>
            <a:pPr marL="125413" indent="0">
              <a:spcBef>
                <a:spcPts val="475"/>
              </a:spcBef>
              <a:buClr>
                <a:srgbClr val="F79646"/>
              </a:buClr>
              <a:buNone/>
            </a:pPr>
            <a:endParaRPr lang="en-NZ" sz="1800" dirty="0">
              <a:solidFill>
                <a:schemeClr val="tx1">
                  <a:lumMod val="75000"/>
                </a:schemeClr>
              </a:solidFill>
            </a:endParaRPr>
          </a:p>
          <a:p>
            <a:pPr marL="446088" indent="-320675">
              <a:spcBef>
                <a:spcPts val="475"/>
              </a:spcBef>
              <a:buClr>
                <a:srgbClr val="F79646"/>
              </a:buClr>
              <a:buFont typeface="Wingdings" pitchFamily="2" charset="2"/>
              <a:buChar char="Ø"/>
            </a:pPr>
            <a:r>
              <a:rPr lang="en-NZ" sz="1800" dirty="0">
                <a:solidFill>
                  <a:schemeClr val="tx1">
                    <a:lumMod val="75000"/>
                  </a:schemeClr>
                </a:solidFill>
              </a:rPr>
              <a:t>Knowledge gap: no international survey on employers to provide robust information on Skills Needs, Skills Developments and Human Resources Management policies. But several national surveys with different focuses and metrics</a:t>
            </a:r>
          </a:p>
          <a:p>
            <a:pPr marL="446088" indent="-320675">
              <a:spcBef>
                <a:spcPts val="475"/>
              </a:spcBef>
              <a:buClr>
                <a:srgbClr val="F79646"/>
              </a:buClr>
              <a:buFont typeface="Wingdings" pitchFamily="2" charset="2"/>
              <a:buChar char="Ø"/>
            </a:pPr>
            <a:endParaRPr lang="en-NZ" sz="1800" dirty="0">
              <a:solidFill>
                <a:schemeClr val="tx1">
                  <a:lumMod val="75000"/>
                </a:schemeClr>
              </a:solidFill>
            </a:endParaRPr>
          </a:p>
          <a:p>
            <a:pPr marL="446088" indent="-320675">
              <a:spcBef>
                <a:spcPts val="475"/>
              </a:spcBef>
              <a:buClr>
                <a:srgbClr val="F79646"/>
              </a:buClr>
              <a:buFont typeface="Wingdings" pitchFamily="2" charset="2"/>
              <a:buChar char="Ø"/>
            </a:pPr>
            <a:r>
              <a:rPr lang="en-NZ" sz="1800" dirty="0">
                <a:solidFill>
                  <a:schemeClr val="tx1">
                    <a:lumMod val="75000"/>
                  </a:schemeClr>
                </a:solidFill>
              </a:rPr>
              <a:t>Knowledge gap: no international household survey on employees’ skills linked to an employer survey</a:t>
            </a:r>
          </a:p>
          <a:p>
            <a:pPr marL="446088" indent="-320675">
              <a:spcBef>
                <a:spcPts val="475"/>
              </a:spcBef>
              <a:buClr>
                <a:srgbClr val="F79646"/>
              </a:buClr>
              <a:buFont typeface="Wingdings" pitchFamily="2" charset="2"/>
              <a:buChar char="Ø"/>
            </a:pPr>
            <a:endParaRPr lang="en-NZ" sz="1800" dirty="0">
              <a:solidFill>
                <a:schemeClr val="tx1">
                  <a:lumMod val="75000"/>
                </a:schemeClr>
              </a:solidFill>
            </a:endParaRPr>
          </a:p>
          <a:p>
            <a:pPr marL="446088" indent="-320675">
              <a:spcBef>
                <a:spcPts val="475"/>
              </a:spcBef>
              <a:buClr>
                <a:srgbClr val="F79646"/>
              </a:buClr>
              <a:buFont typeface="Wingdings" pitchFamily="2" charset="2"/>
              <a:buChar char="Ø"/>
            </a:pPr>
            <a:r>
              <a:rPr lang="en-NZ" sz="1800" dirty="0">
                <a:solidFill>
                  <a:schemeClr val="tx1">
                    <a:lumMod val="75000"/>
                  </a:schemeClr>
                </a:solidFill>
              </a:rPr>
              <a:t>Filling knowledge gaps: BPC requested a study examining options for an employer survey associated with </a:t>
            </a:r>
            <a:r>
              <a:rPr lang="en-NZ" sz="1800" dirty="0" smtClean="0">
                <a:solidFill>
                  <a:schemeClr val="tx1">
                    <a:lumMod val="75000"/>
                  </a:schemeClr>
                </a:solidFill>
              </a:rPr>
              <a:t>PIAA. </a:t>
            </a:r>
            <a:endParaRPr lang="en-NZ" sz="1800" dirty="0">
              <a:solidFill>
                <a:schemeClr val="tx1">
                  <a:lumMod val="75000"/>
                </a:schemeClr>
              </a:solidFill>
            </a:endParaRPr>
          </a:p>
          <a:p>
            <a:pPr marL="809625" lvl="1" indent="-320675">
              <a:spcBef>
                <a:spcPts val="475"/>
              </a:spcBef>
              <a:buClr>
                <a:srgbClr val="F79646"/>
              </a:buClr>
              <a:buFont typeface="Wingdings" pitchFamily="2" charset="2"/>
              <a:buChar char="Ø"/>
            </a:pPr>
            <a:r>
              <a:rPr lang="en-NZ" sz="1600" dirty="0">
                <a:solidFill>
                  <a:schemeClr val="tx1">
                    <a:lumMod val="75000"/>
                  </a:schemeClr>
                </a:solidFill>
              </a:rPr>
              <a:t>Agreement about the potential for an employment survey in conjunction with PIAAC. Need to address feasibility and costs, funding and management of the survey as an optional component of </a:t>
            </a:r>
            <a:r>
              <a:rPr lang="en-NZ" sz="1600" dirty="0" smtClean="0">
                <a:solidFill>
                  <a:schemeClr val="tx1">
                    <a:lumMod val="75000"/>
                  </a:schemeClr>
                </a:solidFill>
              </a:rPr>
              <a:t>PIAAC</a:t>
            </a:r>
            <a:endParaRPr lang="en-NZ" sz="1800" dirty="0">
              <a:solidFill>
                <a:schemeClr val="tx1">
                  <a:lumMod val="75000"/>
                </a:schemeClr>
              </a:solidFill>
            </a:endParaRPr>
          </a:p>
          <a:p>
            <a:pPr lvl="1">
              <a:buFont typeface="Wingdings" pitchFamily="2" charset="2"/>
              <a:buChar char="Ø"/>
            </a:pPr>
            <a:endParaRPr lang="en-NZ" sz="1400" dirty="0"/>
          </a:p>
        </p:txBody>
      </p:sp>
      <p:sp>
        <p:nvSpPr>
          <p:cNvPr id="3" name="Titolo 2"/>
          <p:cNvSpPr>
            <a:spLocks noGrp="1"/>
          </p:cNvSpPr>
          <p:nvPr>
            <p:ph type="title"/>
          </p:nvPr>
        </p:nvSpPr>
        <p:spPr/>
        <p:txBody>
          <a:bodyPr/>
          <a:lstStyle/>
          <a:p>
            <a:pPr algn="ctr"/>
            <a:r>
              <a:rPr lang="en-NZ" b="1" dirty="0" smtClean="0"/>
              <a:t>Demand for Skills: an Employer Survey?</a:t>
            </a:r>
            <a:endParaRPr lang="en-NZ" b="1" dirty="0"/>
          </a:p>
        </p:txBody>
      </p:sp>
      <p:sp>
        <p:nvSpPr>
          <p:cNvPr id="4" name="Segnaposto numero diapositiva 3"/>
          <p:cNvSpPr>
            <a:spLocks noGrp="1"/>
          </p:cNvSpPr>
          <p:nvPr>
            <p:ph type="sldNum" sz="quarter" idx="12"/>
          </p:nvPr>
        </p:nvSpPr>
        <p:spPr/>
        <p:txBody>
          <a:bodyPr/>
          <a:lstStyle/>
          <a:p>
            <a:fld id="{ECD4C446-7973-4AE2-9F5A-0FCE54321B9F}" type="slidenum">
              <a:rPr lang="en-US" smtClean="0"/>
              <a:pPr/>
              <a:t>11</a:t>
            </a:fld>
            <a:endParaRPr lang="en-US"/>
          </a:p>
        </p:txBody>
      </p:sp>
    </p:spTree>
    <p:extLst>
      <p:ext uri="{BB962C8B-B14F-4D97-AF65-F5344CB8AC3E}">
        <p14:creationId xmlns:p14="http://schemas.microsoft.com/office/powerpoint/2010/main" val="53725869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468313" y="1601788"/>
            <a:ext cx="8218487" cy="5067572"/>
          </a:xfrm>
        </p:spPr>
        <p:txBody>
          <a:bodyPr/>
          <a:lstStyle/>
          <a:p>
            <a:pPr marL="358775" indent="-358775">
              <a:spcAft>
                <a:spcPts val="600"/>
              </a:spcAft>
              <a:buClr>
                <a:srgbClr val="F79646"/>
              </a:buClr>
              <a:buFont typeface="Wingdings" pitchFamily="2" charset="2"/>
              <a:buChar char="Ø"/>
            </a:pPr>
            <a:r>
              <a:rPr lang="en-NZ" sz="1800" dirty="0"/>
              <a:t>Employees provide information on the skills they use at work and on self-reported mismatches and gaps, but not well placed to identify strategies and needs which impact on production, jobs and </a:t>
            </a:r>
            <a:r>
              <a:rPr lang="en-NZ" sz="1800" dirty="0" smtClean="0"/>
              <a:t>skills</a:t>
            </a:r>
            <a:endParaRPr lang="en-NZ" sz="1800" dirty="0"/>
          </a:p>
          <a:p>
            <a:pPr marL="360213" indent="-324000">
              <a:spcAft>
                <a:spcPts val="600"/>
              </a:spcAft>
              <a:buClr>
                <a:srgbClr val="F79646"/>
              </a:buClr>
              <a:buFont typeface="Wingdings" pitchFamily="2" charset="2"/>
              <a:buChar char="Ø"/>
            </a:pPr>
            <a:r>
              <a:rPr lang="en-NZ" sz="1800" dirty="0"/>
              <a:t>Sectors and enterprises change, innovate and get restructured also in response of global pressure and value </a:t>
            </a:r>
            <a:r>
              <a:rPr lang="en-NZ" sz="1800" dirty="0" err="1" smtClean="0"/>
              <a:t>chains.They</a:t>
            </a:r>
            <a:r>
              <a:rPr lang="en-NZ" sz="1800" dirty="0" smtClean="0"/>
              <a:t> can provide information:</a:t>
            </a:r>
          </a:p>
          <a:p>
            <a:pPr marL="722013" lvl="1" indent="-285750">
              <a:spcAft>
                <a:spcPts val="600"/>
              </a:spcAft>
              <a:buClr>
                <a:srgbClr val="F79646"/>
              </a:buClr>
              <a:buFont typeface="Wingdings" pitchFamily="2" charset="2"/>
              <a:buChar char="Ø"/>
            </a:pPr>
            <a:r>
              <a:rPr lang="en-NZ" sz="1600" dirty="0" smtClean="0"/>
              <a:t>Strategies for innovation and company restructuring</a:t>
            </a:r>
            <a:endParaRPr lang="en-NZ" sz="1600" dirty="0"/>
          </a:p>
          <a:p>
            <a:pPr lvl="1" indent="-324000">
              <a:spcAft>
                <a:spcPts val="600"/>
              </a:spcAft>
              <a:buClr>
                <a:srgbClr val="F79646"/>
              </a:buClr>
              <a:buFont typeface="Wingdings" pitchFamily="2" charset="2"/>
              <a:buChar char="Ø"/>
            </a:pPr>
            <a:r>
              <a:rPr lang="en-NZ" sz="1600" dirty="0"/>
              <a:t>Impacts on occupations, job design and tasks </a:t>
            </a:r>
            <a:r>
              <a:rPr lang="en-NZ" sz="1600" dirty="0" smtClean="0"/>
              <a:t> (routine biased technical change) </a:t>
            </a:r>
            <a:endParaRPr lang="en-NZ" sz="1600" dirty="0"/>
          </a:p>
          <a:p>
            <a:pPr lvl="1" indent="-324000">
              <a:spcAft>
                <a:spcPts val="600"/>
              </a:spcAft>
              <a:buClr>
                <a:srgbClr val="F79646"/>
              </a:buClr>
              <a:buFont typeface="Wingdings" pitchFamily="2" charset="2"/>
              <a:buChar char="Ø"/>
            </a:pPr>
            <a:r>
              <a:rPr lang="en-NZ" sz="1600" dirty="0"/>
              <a:t>Impacts on skills requirements. New skills and updated skills- information processing skills, specific and generic. Skills </a:t>
            </a:r>
            <a:r>
              <a:rPr lang="en-NZ" sz="1600" dirty="0" smtClean="0"/>
              <a:t>gaps not/less </a:t>
            </a:r>
            <a:r>
              <a:rPr lang="en-NZ" sz="1600" dirty="0"/>
              <a:t>in need anymore</a:t>
            </a:r>
          </a:p>
          <a:p>
            <a:pPr lvl="1" indent="-324000">
              <a:spcAft>
                <a:spcPts val="600"/>
              </a:spcAft>
              <a:buClr>
                <a:srgbClr val="F79646"/>
              </a:buClr>
              <a:buFont typeface="Wingdings" pitchFamily="2" charset="2"/>
              <a:buChar char="Ø"/>
            </a:pPr>
            <a:r>
              <a:rPr lang="en-NZ" sz="1600" dirty="0"/>
              <a:t>Occupation and skills needs in the short and medium term. Anticipation of future strategic skills </a:t>
            </a:r>
          </a:p>
          <a:p>
            <a:pPr marL="361800" lvl="1" indent="-324000">
              <a:spcAft>
                <a:spcPts val="600"/>
              </a:spcAft>
              <a:buClr>
                <a:srgbClr val="F79646"/>
              </a:buClr>
              <a:buFont typeface="Wingdings" pitchFamily="2" charset="2"/>
              <a:buChar char="Ø"/>
            </a:pPr>
            <a:r>
              <a:rPr lang="en-NZ" sz="1800" dirty="0"/>
              <a:t>Employers design jobs whose skills requirements contribute to shaping skills demands. They put skills to use in the workplace and the way they are deployed and managed may be more or less productive and favour their development</a:t>
            </a:r>
          </a:p>
        </p:txBody>
      </p:sp>
      <p:sp>
        <p:nvSpPr>
          <p:cNvPr id="3" name="Titolo 2"/>
          <p:cNvSpPr>
            <a:spLocks noGrp="1"/>
          </p:cNvSpPr>
          <p:nvPr>
            <p:ph type="title"/>
          </p:nvPr>
        </p:nvSpPr>
        <p:spPr/>
        <p:txBody>
          <a:bodyPr/>
          <a:lstStyle/>
          <a:p>
            <a:pPr algn="ctr"/>
            <a:r>
              <a:rPr lang="en-NZ" sz="2800" b="1" dirty="0" smtClean="0">
                <a:solidFill>
                  <a:srgbClr val="727272"/>
                </a:solidFill>
              </a:rPr>
              <a:t>Value Added of an Employer Survey</a:t>
            </a:r>
            <a:br>
              <a:rPr lang="en-NZ" sz="2800" b="1" dirty="0" smtClean="0">
                <a:solidFill>
                  <a:srgbClr val="727272"/>
                </a:solidFill>
              </a:rPr>
            </a:br>
            <a:r>
              <a:rPr lang="en-NZ" sz="2800" b="1" dirty="0" smtClean="0">
                <a:solidFill>
                  <a:srgbClr val="727272"/>
                </a:solidFill>
              </a:rPr>
              <a:t>associated with PIAAC</a:t>
            </a:r>
            <a:endParaRPr lang="en-NZ" sz="2800" b="1" dirty="0"/>
          </a:p>
        </p:txBody>
      </p:sp>
      <p:sp>
        <p:nvSpPr>
          <p:cNvPr id="4" name="Segnaposto numero diapositiva 3"/>
          <p:cNvSpPr>
            <a:spLocks noGrp="1"/>
          </p:cNvSpPr>
          <p:nvPr>
            <p:ph type="sldNum" sz="quarter" idx="12"/>
          </p:nvPr>
        </p:nvSpPr>
        <p:spPr/>
        <p:txBody>
          <a:bodyPr/>
          <a:lstStyle/>
          <a:p>
            <a:fld id="{ECD4C446-7973-4AE2-9F5A-0FCE54321B9F}" type="slidenum">
              <a:rPr lang="en-US" smtClean="0"/>
              <a:pPr/>
              <a:t>12</a:t>
            </a:fld>
            <a:endParaRPr lang="en-US"/>
          </a:p>
        </p:txBody>
      </p:sp>
    </p:spTree>
    <p:extLst>
      <p:ext uri="{BB962C8B-B14F-4D97-AF65-F5344CB8AC3E}">
        <p14:creationId xmlns:p14="http://schemas.microsoft.com/office/powerpoint/2010/main" val="395920143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467544" y="1340768"/>
            <a:ext cx="8218487" cy="5040560"/>
          </a:xfrm>
        </p:spPr>
        <p:txBody>
          <a:bodyPr/>
          <a:lstStyle/>
          <a:p>
            <a:pPr marL="360213" indent="-324000">
              <a:spcAft>
                <a:spcPts val="600"/>
              </a:spcAft>
              <a:buClr>
                <a:srgbClr val="F79646"/>
              </a:buClr>
              <a:buFont typeface="Wingdings" pitchFamily="2" charset="2"/>
              <a:buChar char="Ø"/>
            </a:pPr>
            <a:r>
              <a:rPr lang="en-NZ" sz="2000" dirty="0" smtClean="0"/>
              <a:t>Employers </a:t>
            </a:r>
            <a:r>
              <a:rPr lang="en-NZ" sz="2000" dirty="0"/>
              <a:t>can inform on skills use, skills match/mismatch and skills development policies and practices</a:t>
            </a:r>
          </a:p>
          <a:p>
            <a:pPr lvl="1" indent="-324000">
              <a:spcAft>
                <a:spcPts val="600"/>
              </a:spcAft>
              <a:buClr>
                <a:srgbClr val="F79646"/>
              </a:buClr>
              <a:buFont typeface="Wingdings" pitchFamily="2" charset="2"/>
              <a:buChar char="Ø"/>
            </a:pPr>
            <a:r>
              <a:rPr lang="en-NZ" sz="1600" dirty="0"/>
              <a:t>Common conceptual framework and categories of skills used for PIAAC respondents (information processing skills, generic skills, field of specialization)</a:t>
            </a:r>
          </a:p>
          <a:p>
            <a:pPr lvl="1" indent="-324000">
              <a:spcAft>
                <a:spcPts val="600"/>
              </a:spcAft>
              <a:buClr>
                <a:srgbClr val="F79646"/>
              </a:buClr>
              <a:buFont typeface="Wingdings" pitchFamily="2" charset="2"/>
              <a:buChar char="Ø"/>
            </a:pPr>
            <a:r>
              <a:rPr lang="en-NZ" sz="1600" dirty="0"/>
              <a:t>Complementary to perceived mismatch by employees</a:t>
            </a:r>
          </a:p>
          <a:p>
            <a:pPr lvl="1" indent="-324000">
              <a:spcAft>
                <a:spcPts val="600"/>
              </a:spcAft>
              <a:buClr>
                <a:srgbClr val="F79646"/>
              </a:buClr>
              <a:buFont typeface="Wingdings" pitchFamily="2" charset="2"/>
              <a:buChar char="Ø"/>
            </a:pPr>
            <a:r>
              <a:rPr lang="en-NZ" sz="1600" dirty="0"/>
              <a:t>Adding information on continuing training </a:t>
            </a:r>
          </a:p>
          <a:p>
            <a:pPr marL="360213" indent="-324000">
              <a:spcAft>
                <a:spcPts val="600"/>
              </a:spcAft>
              <a:buClr>
                <a:srgbClr val="F79646"/>
              </a:buClr>
              <a:buFont typeface="Wingdings" pitchFamily="2" charset="2"/>
              <a:buChar char="Ø"/>
            </a:pPr>
            <a:r>
              <a:rPr lang="en-NZ" sz="2000" dirty="0"/>
              <a:t>Employers can inform on organizational dynamics, work organization and bundles of </a:t>
            </a:r>
            <a:r>
              <a:rPr lang="en-NZ" sz="2000" dirty="0" smtClean="0"/>
              <a:t>HRM </a:t>
            </a:r>
            <a:r>
              <a:rPr lang="en-NZ" sz="2000" dirty="0"/>
              <a:t>practices  and their implications on skills : skills management, skills use, skills development and improved </a:t>
            </a:r>
            <a:r>
              <a:rPr lang="en-NZ" sz="2000" dirty="0" smtClean="0"/>
              <a:t>performance</a:t>
            </a:r>
          </a:p>
          <a:p>
            <a:pPr marL="360213" lvl="0" indent="-324000">
              <a:spcAft>
                <a:spcPts val="600"/>
              </a:spcAft>
              <a:buClr>
                <a:srgbClr val="F79646"/>
              </a:buClr>
              <a:buFont typeface="Wingdings" pitchFamily="2" charset="2"/>
              <a:buChar char="Ø"/>
            </a:pPr>
            <a:r>
              <a:rPr lang="en-NZ" sz="2000" dirty="0">
                <a:solidFill>
                  <a:srgbClr val="727272"/>
                </a:solidFill>
              </a:rPr>
              <a:t>Linking the 2 surveys at the individual level, going beyond the conceptual level, can generate policy relevant robust evidences to inform decision makers in several policy domains and in setting National Skills and Job Strategies</a:t>
            </a:r>
            <a:endParaRPr lang="en-NZ" sz="1800" dirty="0">
              <a:solidFill>
                <a:srgbClr val="727272"/>
              </a:solidFill>
            </a:endParaRPr>
          </a:p>
          <a:p>
            <a:pPr marL="360213" indent="-324000">
              <a:spcAft>
                <a:spcPts val="600"/>
              </a:spcAft>
              <a:buClr>
                <a:srgbClr val="F79646"/>
              </a:buClr>
              <a:buFont typeface="Wingdings" pitchFamily="2" charset="2"/>
              <a:buChar char="Ø"/>
            </a:pPr>
            <a:endParaRPr lang="en-NZ" sz="1800" dirty="0"/>
          </a:p>
        </p:txBody>
      </p:sp>
      <p:sp>
        <p:nvSpPr>
          <p:cNvPr id="3" name="Titolo 2"/>
          <p:cNvSpPr>
            <a:spLocks noGrp="1"/>
          </p:cNvSpPr>
          <p:nvPr>
            <p:ph type="title"/>
          </p:nvPr>
        </p:nvSpPr>
        <p:spPr/>
        <p:txBody>
          <a:bodyPr/>
          <a:lstStyle/>
          <a:p>
            <a:pPr algn="ctr"/>
            <a:r>
              <a:rPr lang="en-NZ" sz="2800" b="1" dirty="0">
                <a:solidFill>
                  <a:srgbClr val="727272"/>
                </a:solidFill>
              </a:rPr>
              <a:t>Value Added of an Employer Survey</a:t>
            </a:r>
            <a:br>
              <a:rPr lang="en-NZ" sz="2800" b="1" dirty="0">
                <a:solidFill>
                  <a:srgbClr val="727272"/>
                </a:solidFill>
              </a:rPr>
            </a:br>
            <a:r>
              <a:rPr lang="en-NZ" sz="2800" b="1" dirty="0">
                <a:solidFill>
                  <a:srgbClr val="727272"/>
                </a:solidFill>
              </a:rPr>
              <a:t>associated </a:t>
            </a:r>
            <a:r>
              <a:rPr lang="en-NZ" sz="2800" b="1" dirty="0" smtClean="0">
                <a:solidFill>
                  <a:srgbClr val="727272"/>
                </a:solidFill>
              </a:rPr>
              <a:t>with </a:t>
            </a:r>
            <a:r>
              <a:rPr lang="en-NZ" sz="2800" b="1" dirty="0">
                <a:solidFill>
                  <a:srgbClr val="727272"/>
                </a:solidFill>
              </a:rPr>
              <a:t>PIAAC</a:t>
            </a:r>
            <a:endParaRPr lang="en-NZ" b="1" dirty="0"/>
          </a:p>
        </p:txBody>
      </p:sp>
      <p:sp>
        <p:nvSpPr>
          <p:cNvPr id="4" name="Segnaposto numero diapositiva 3"/>
          <p:cNvSpPr>
            <a:spLocks noGrp="1"/>
          </p:cNvSpPr>
          <p:nvPr>
            <p:ph type="sldNum" sz="quarter" idx="12"/>
          </p:nvPr>
        </p:nvSpPr>
        <p:spPr/>
        <p:txBody>
          <a:bodyPr/>
          <a:lstStyle/>
          <a:p>
            <a:fld id="{ECD4C446-7973-4AE2-9F5A-0FCE54321B9F}" type="slidenum">
              <a:rPr lang="en-US" smtClean="0"/>
              <a:pPr/>
              <a:t>13</a:t>
            </a:fld>
            <a:endParaRPr lang="en-US"/>
          </a:p>
        </p:txBody>
      </p:sp>
    </p:spTree>
    <p:extLst>
      <p:ext uri="{BB962C8B-B14F-4D97-AF65-F5344CB8AC3E}">
        <p14:creationId xmlns:p14="http://schemas.microsoft.com/office/powerpoint/2010/main" val="7167914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468313" y="1340768"/>
            <a:ext cx="8218487" cy="5328592"/>
          </a:xfrm>
        </p:spPr>
        <p:txBody>
          <a:bodyPr/>
          <a:lstStyle/>
          <a:p>
            <a:pPr marL="355600" lvl="2" indent="-355600">
              <a:buClr>
                <a:srgbClr val="F79646"/>
              </a:buClr>
              <a:buFont typeface="Wingdings" pitchFamily="2" charset="2"/>
              <a:buChar char="Ø"/>
            </a:pPr>
            <a:r>
              <a:rPr lang="en-US" sz="2000" b="1" dirty="0">
                <a:solidFill>
                  <a:srgbClr val="727272"/>
                </a:solidFill>
              </a:rPr>
              <a:t>Key issues</a:t>
            </a:r>
          </a:p>
          <a:p>
            <a:pPr marL="742950" lvl="3" indent="-285750">
              <a:buClr>
                <a:srgbClr val="F79646"/>
              </a:buClr>
              <a:buFont typeface="Wingdings" pitchFamily="2" charset="2"/>
              <a:buChar char="Ø"/>
            </a:pPr>
            <a:r>
              <a:rPr lang="en-US" sz="1600" dirty="0">
                <a:solidFill>
                  <a:srgbClr val="727272"/>
                </a:solidFill>
              </a:rPr>
              <a:t>Evidence concerning their relationship with </a:t>
            </a:r>
            <a:r>
              <a:rPr lang="en-US" sz="1600" dirty="0" err="1">
                <a:solidFill>
                  <a:srgbClr val="727272"/>
                </a:solidFill>
              </a:rPr>
              <a:t>labour</a:t>
            </a:r>
            <a:r>
              <a:rPr lang="en-US" sz="1600" dirty="0">
                <a:solidFill>
                  <a:srgbClr val="727272"/>
                </a:solidFill>
              </a:rPr>
              <a:t> market and life outcomes</a:t>
            </a:r>
          </a:p>
          <a:p>
            <a:pPr marL="742950" lvl="3" indent="-285750">
              <a:buClr>
                <a:srgbClr val="F79646"/>
              </a:buClr>
              <a:buFont typeface="Wingdings" pitchFamily="2" charset="2"/>
              <a:buChar char="Ø"/>
            </a:pPr>
            <a:r>
              <a:rPr lang="en-US" sz="1600" dirty="0" smtClean="0">
                <a:solidFill>
                  <a:srgbClr val="727272"/>
                </a:solidFill>
              </a:rPr>
              <a:t>Conceptual </a:t>
            </a:r>
            <a:r>
              <a:rPr lang="en-US" sz="1600" dirty="0">
                <a:solidFill>
                  <a:srgbClr val="727272"/>
                </a:solidFill>
              </a:rPr>
              <a:t>foundation and main characteristics of personality traits and non-cognitive skills (basic personality dimensions, motives, attitudes and values, self-concepts, socio-emotional skills)</a:t>
            </a:r>
          </a:p>
          <a:p>
            <a:pPr marL="742950" lvl="3" indent="-285750">
              <a:buClr>
                <a:srgbClr val="F79646"/>
              </a:buClr>
              <a:buFont typeface="Wingdings" pitchFamily="2" charset="2"/>
              <a:buChar char="Ø"/>
            </a:pPr>
            <a:r>
              <a:rPr lang="en-US" sz="1600" dirty="0" smtClean="0">
                <a:solidFill>
                  <a:srgbClr val="727272"/>
                </a:solidFill>
              </a:rPr>
              <a:t>Selection </a:t>
            </a:r>
            <a:r>
              <a:rPr lang="en-US" sz="1600" dirty="0">
                <a:solidFill>
                  <a:srgbClr val="727272"/>
                </a:solidFill>
              </a:rPr>
              <a:t>of traits/skills to be considered of direct relevance to PIAAC</a:t>
            </a:r>
          </a:p>
          <a:p>
            <a:pPr marL="742950" lvl="3" indent="-285750">
              <a:buClr>
                <a:srgbClr val="F79646"/>
              </a:buClr>
              <a:buFont typeface="Wingdings" pitchFamily="2" charset="2"/>
              <a:buChar char="Ø"/>
            </a:pPr>
            <a:r>
              <a:rPr lang="en-US" sz="1600" dirty="0">
                <a:solidFill>
                  <a:srgbClr val="727272"/>
                </a:solidFill>
              </a:rPr>
              <a:t>Measurement properties of scales from the perspective of PIAAC, comparability across languages and cultures</a:t>
            </a:r>
          </a:p>
          <a:p>
            <a:pPr marL="324000" lvl="1" indent="-324000">
              <a:buClr>
                <a:srgbClr val="F79646"/>
              </a:buClr>
              <a:buFont typeface="Wingdings" pitchFamily="2" charset="2"/>
              <a:buChar char="Ø"/>
            </a:pPr>
            <a:r>
              <a:rPr lang="en-US" sz="2000" b="1" dirty="0" smtClean="0">
                <a:solidFill>
                  <a:srgbClr val="727272"/>
                </a:solidFill>
              </a:rPr>
              <a:t>Expert Group and actions following recommendation of BPC in 2014</a:t>
            </a:r>
          </a:p>
          <a:p>
            <a:pPr marL="727225" lvl="2" indent="-324000">
              <a:buClr>
                <a:srgbClr val="F79646"/>
              </a:buClr>
              <a:buFont typeface="Wingdings" pitchFamily="2" charset="2"/>
              <a:buChar char="Ø"/>
            </a:pPr>
            <a:r>
              <a:rPr lang="en-US" sz="1600" dirty="0" smtClean="0">
                <a:solidFill>
                  <a:srgbClr val="727272"/>
                </a:solidFill>
              </a:rPr>
              <a:t>Explore possibilities for measurement of personality traits for  PIAAC </a:t>
            </a:r>
          </a:p>
          <a:p>
            <a:pPr marL="727225" lvl="2" indent="-324000">
              <a:buClr>
                <a:srgbClr val="F79646"/>
              </a:buClr>
              <a:buFont typeface="Wingdings" pitchFamily="2" charset="2"/>
              <a:buChar char="Ø"/>
            </a:pPr>
            <a:r>
              <a:rPr lang="en-US" sz="1600" dirty="0" smtClean="0">
                <a:solidFill>
                  <a:srgbClr val="727272"/>
                </a:solidFill>
              </a:rPr>
              <a:t>Determining policy relevance of social and emotional skills</a:t>
            </a:r>
          </a:p>
          <a:p>
            <a:pPr marL="727225" lvl="2" indent="-324000">
              <a:buClr>
                <a:srgbClr val="F79646"/>
              </a:buClr>
              <a:buFont typeface="Wingdings" pitchFamily="2" charset="2"/>
              <a:buChar char="Ø"/>
            </a:pPr>
            <a:r>
              <a:rPr lang="en-US" sz="1600" dirty="0" smtClean="0"/>
              <a:t>Background paper by the Secretariat and a Conceptual paper with initial conclusions (Dec. 2015), work in progress, pilot testing</a:t>
            </a:r>
          </a:p>
          <a:p>
            <a:pPr marL="727225" lvl="2" indent="-324000">
              <a:buClr>
                <a:srgbClr val="F79646"/>
              </a:buClr>
              <a:buFont typeface="Wingdings" pitchFamily="2" charset="2"/>
              <a:buChar char="Ø"/>
            </a:pPr>
            <a:r>
              <a:rPr lang="en-US" sz="1600" dirty="0" smtClean="0">
                <a:solidFill>
                  <a:srgbClr val="727272"/>
                </a:solidFill>
              </a:rPr>
              <a:t>BPC  (December 2015) requested to develop a clear justification in  terms of analytical and policy value, and a number of issues like the ethics of collecting such information and the malleability/changeability of such attribute.</a:t>
            </a:r>
          </a:p>
          <a:p>
            <a:pPr marL="812800" lvl="3" indent="-355600">
              <a:buClr>
                <a:srgbClr val="F79646"/>
              </a:buClr>
              <a:buFont typeface="Wingdings" pitchFamily="2" charset="2"/>
              <a:buChar char="Ø"/>
            </a:pPr>
            <a:endParaRPr lang="en-US" sz="1600" dirty="0"/>
          </a:p>
        </p:txBody>
      </p:sp>
      <p:sp>
        <p:nvSpPr>
          <p:cNvPr id="3" name="Titolo 2"/>
          <p:cNvSpPr>
            <a:spLocks noGrp="1"/>
          </p:cNvSpPr>
          <p:nvPr>
            <p:ph type="title"/>
          </p:nvPr>
        </p:nvSpPr>
        <p:spPr>
          <a:xfrm>
            <a:off x="1080000" y="237600"/>
            <a:ext cx="7668464" cy="1022400"/>
          </a:xfrm>
        </p:spPr>
        <p:txBody>
          <a:bodyPr/>
          <a:lstStyle/>
          <a:p>
            <a:r>
              <a:rPr lang="en-US" sz="2800" b="1" dirty="0" smtClean="0"/>
              <a:t>Personality Traits and Non Cognitive Skills</a:t>
            </a:r>
            <a:endParaRPr lang="en-US" sz="2800" b="1" dirty="0"/>
          </a:p>
        </p:txBody>
      </p:sp>
      <p:sp>
        <p:nvSpPr>
          <p:cNvPr id="4" name="Segnaposto numero diapositiva 3"/>
          <p:cNvSpPr>
            <a:spLocks noGrp="1"/>
          </p:cNvSpPr>
          <p:nvPr>
            <p:ph type="sldNum" sz="quarter" idx="12"/>
          </p:nvPr>
        </p:nvSpPr>
        <p:spPr/>
        <p:txBody>
          <a:bodyPr/>
          <a:lstStyle/>
          <a:p>
            <a:fld id="{ECD4C446-7973-4AE2-9F5A-0FCE54321B9F}" type="slidenum">
              <a:rPr lang="en-US" smtClean="0">
                <a:solidFill>
                  <a:prstClr val="white"/>
                </a:solidFill>
              </a:rPr>
              <a:pPr/>
              <a:t>14</a:t>
            </a:fld>
            <a:endParaRPr lang="en-US">
              <a:solidFill>
                <a:prstClr val="white"/>
              </a:solidFill>
            </a:endParaRPr>
          </a:p>
        </p:txBody>
      </p:sp>
    </p:spTree>
    <p:extLst>
      <p:ext uri="{BB962C8B-B14F-4D97-AF65-F5344CB8AC3E}">
        <p14:creationId xmlns:p14="http://schemas.microsoft.com/office/powerpoint/2010/main" val="140271777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txBody>
          <a:bodyPr/>
          <a:lstStyle/>
          <a:p>
            <a:endParaRPr lang="en-US" dirty="0" smtClean="0"/>
          </a:p>
          <a:p>
            <a:endParaRPr lang="en-US" dirty="0"/>
          </a:p>
          <a:p>
            <a:endParaRPr lang="en-US" dirty="0" smtClean="0"/>
          </a:p>
          <a:p>
            <a:pPr marL="0" indent="0" algn="ctr">
              <a:buNone/>
            </a:pPr>
            <a:r>
              <a:rPr lang="en-US" sz="4000" dirty="0" smtClean="0"/>
              <a:t>Thank you!</a:t>
            </a:r>
            <a:endParaRPr lang="en-US" sz="4000" dirty="0"/>
          </a:p>
        </p:txBody>
      </p:sp>
      <p:sp>
        <p:nvSpPr>
          <p:cNvPr id="3" name="Titolo 2"/>
          <p:cNvSpPr>
            <a:spLocks noGrp="1"/>
          </p:cNvSpPr>
          <p:nvPr>
            <p:ph type="title"/>
          </p:nvPr>
        </p:nvSpPr>
        <p:spPr/>
        <p:txBody>
          <a:bodyPr/>
          <a:lstStyle/>
          <a:p>
            <a:endParaRPr lang="en-US" dirty="0"/>
          </a:p>
        </p:txBody>
      </p:sp>
      <p:sp>
        <p:nvSpPr>
          <p:cNvPr id="4" name="Segnaposto numero diapositiva 3"/>
          <p:cNvSpPr>
            <a:spLocks noGrp="1"/>
          </p:cNvSpPr>
          <p:nvPr>
            <p:ph type="sldNum" sz="quarter" idx="12"/>
          </p:nvPr>
        </p:nvSpPr>
        <p:spPr/>
        <p:txBody>
          <a:bodyPr/>
          <a:lstStyle/>
          <a:p>
            <a:fld id="{ECD4C446-7973-4AE2-9F5A-0FCE54321B9F}" type="slidenum">
              <a:rPr lang="en-US" smtClean="0">
                <a:solidFill>
                  <a:prstClr val="white"/>
                </a:solidFill>
              </a:rPr>
              <a:pPr/>
              <a:t>15</a:t>
            </a:fld>
            <a:endParaRPr lang="en-US">
              <a:solidFill>
                <a:prstClr val="white"/>
              </a:solidFill>
            </a:endParaRPr>
          </a:p>
        </p:txBody>
      </p:sp>
    </p:spTree>
    <p:extLst>
      <p:ext uri="{BB962C8B-B14F-4D97-AF65-F5344CB8AC3E}">
        <p14:creationId xmlns:p14="http://schemas.microsoft.com/office/powerpoint/2010/main" val="158063121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txBody>
          <a:bodyPr/>
          <a:lstStyle/>
          <a:p>
            <a:pPr marL="812800" lvl="3" indent="-355600">
              <a:buClr>
                <a:srgbClr val="F79646"/>
              </a:buClr>
              <a:buFont typeface="Wingdings" pitchFamily="2" charset="2"/>
              <a:buChar char="Ø"/>
            </a:pPr>
            <a:r>
              <a:rPr lang="en-US" sz="2400" dirty="0" smtClean="0"/>
              <a:t>1</a:t>
            </a:r>
            <a:r>
              <a:rPr lang="en-US" sz="2400" baseline="30000" dirty="0" smtClean="0"/>
              <a:t>st</a:t>
            </a:r>
            <a:r>
              <a:rPr lang="en-US" sz="2400" dirty="0" smtClean="0"/>
              <a:t> cycle of the Survey of Adult Skills: a success story</a:t>
            </a:r>
          </a:p>
          <a:p>
            <a:pPr marL="812800" lvl="3" indent="-355600">
              <a:buClr>
                <a:srgbClr val="F79646"/>
              </a:buClr>
              <a:buFont typeface="Wingdings" pitchFamily="2" charset="2"/>
              <a:buChar char="Ø"/>
            </a:pPr>
            <a:endParaRPr lang="en-US" sz="2400" dirty="0" smtClean="0"/>
          </a:p>
          <a:p>
            <a:pPr marL="812800" lvl="3" indent="-355600">
              <a:buClr>
                <a:srgbClr val="F79646"/>
              </a:buClr>
              <a:buFont typeface="Wingdings" pitchFamily="2" charset="2"/>
              <a:buChar char="Ø"/>
            </a:pPr>
            <a:r>
              <a:rPr lang="en-US" sz="2400" dirty="0" smtClean="0"/>
              <a:t>Next steps for PIAAC: priorities and possible choices </a:t>
            </a:r>
          </a:p>
          <a:p>
            <a:pPr marL="812800" lvl="3" indent="-355600">
              <a:buClr>
                <a:srgbClr val="F79646"/>
              </a:buClr>
              <a:buFont typeface="Wingdings" pitchFamily="2" charset="2"/>
              <a:buChar char="Ø"/>
            </a:pPr>
            <a:endParaRPr lang="en-US" sz="2400" dirty="0" smtClean="0"/>
          </a:p>
          <a:p>
            <a:pPr marL="812800" lvl="3" indent="-355600">
              <a:buClr>
                <a:srgbClr val="F79646"/>
              </a:buClr>
              <a:buFont typeface="Wingdings" pitchFamily="2" charset="2"/>
              <a:buChar char="Ø"/>
            </a:pPr>
            <a:r>
              <a:rPr lang="en-US" sz="2400" dirty="0" smtClean="0"/>
              <a:t>Key issues for ELSAC, focus on: </a:t>
            </a:r>
          </a:p>
          <a:p>
            <a:pPr marL="812800" lvl="3" indent="-355600">
              <a:buClr>
                <a:srgbClr val="F79646"/>
              </a:buClr>
              <a:buFont typeface="Wingdings" pitchFamily="2" charset="2"/>
              <a:buChar char="Ø"/>
            </a:pPr>
            <a:endParaRPr lang="en-US" sz="2400" dirty="0" smtClean="0"/>
          </a:p>
          <a:p>
            <a:pPr marL="1270000" lvl="4" indent="-355600">
              <a:buClr>
                <a:srgbClr val="F79646"/>
              </a:buClr>
              <a:buFont typeface="Wingdings" pitchFamily="2" charset="2"/>
              <a:buChar char="Ø"/>
            </a:pPr>
            <a:r>
              <a:rPr lang="en-US" dirty="0" smtClean="0"/>
              <a:t>Skills use</a:t>
            </a:r>
          </a:p>
          <a:p>
            <a:pPr marL="1270000" lvl="4" indent="-355600">
              <a:buClr>
                <a:srgbClr val="F79646"/>
              </a:buClr>
              <a:buFont typeface="Wingdings" pitchFamily="2" charset="2"/>
              <a:buChar char="Ø"/>
            </a:pPr>
            <a:r>
              <a:rPr lang="en-US" dirty="0" smtClean="0"/>
              <a:t>Skills match/mismatch</a:t>
            </a:r>
          </a:p>
          <a:p>
            <a:pPr marL="1270000" lvl="4" indent="-355600">
              <a:buClr>
                <a:srgbClr val="F79646"/>
              </a:buClr>
              <a:buFont typeface="Wingdings" pitchFamily="2" charset="2"/>
              <a:buChar char="Ø"/>
            </a:pPr>
            <a:r>
              <a:rPr lang="en-US" dirty="0"/>
              <a:t>Work organization</a:t>
            </a:r>
          </a:p>
          <a:p>
            <a:pPr marL="1270000" lvl="4" indent="-355600">
              <a:buClr>
                <a:srgbClr val="F79646"/>
              </a:buClr>
              <a:buFont typeface="Wingdings" pitchFamily="2" charset="2"/>
              <a:buChar char="Ø"/>
            </a:pPr>
            <a:r>
              <a:rPr lang="en-US" dirty="0" smtClean="0"/>
              <a:t>Demand for skills-an Employer Survey</a:t>
            </a:r>
          </a:p>
          <a:p>
            <a:pPr marL="1270000" lvl="4" indent="-355600">
              <a:buClr>
                <a:srgbClr val="F79646"/>
              </a:buClr>
              <a:buFont typeface="Wingdings" pitchFamily="2" charset="2"/>
              <a:buChar char="Ø"/>
            </a:pPr>
            <a:r>
              <a:rPr lang="en-US" dirty="0" smtClean="0"/>
              <a:t>Personality traits/non cognitive skills</a:t>
            </a:r>
          </a:p>
          <a:p>
            <a:pPr marL="1270000" lvl="4" indent="-355600">
              <a:buClr>
                <a:srgbClr val="F79646"/>
              </a:buClr>
              <a:buFont typeface="Wingdings" pitchFamily="2" charset="2"/>
              <a:buChar char="Ø"/>
            </a:pPr>
            <a:endParaRPr lang="en-US" dirty="0" smtClean="0"/>
          </a:p>
          <a:p>
            <a:pPr marL="812800" lvl="3" indent="-355600">
              <a:buClr>
                <a:srgbClr val="F79646"/>
              </a:buClr>
              <a:buFont typeface="Wingdings" pitchFamily="2" charset="2"/>
              <a:buChar char="Ø"/>
            </a:pPr>
            <a:endParaRPr lang="en-US" sz="1600" dirty="0"/>
          </a:p>
        </p:txBody>
      </p:sp>
      <p:sp>
        <p:nvSpPr>
          <p:cNvPr id="3" name="Titolo 2"/>
          <p:cNvSpPr>
            <a:spLocks noGrp="1"/>
          </p:cNvSpPr>
          <p:nvPr>
            <p:ph type="title"/>
          </p:nvPr>
        </p:nvSpPr>
        <p:spPr/>
        <p:txBody>
          <a:bodyPr/>
          <a:lstStyle/>
          <a:p>
            <a:pPr algn="ctr"/>
            <a:r>
              <a:rPr lang="en-US" b="1" dirty="0" smtClean="0"/>
              <a:t>Overview of the Presentation</a:t>
            </a:r>
            <a:endParaRPr lang="en-US" b="1" dirty="0"/>
          </a:p>
        </p:txBody>
      </p:sp>
      <p:sp>
        <p:nvSpPr>
          <p:cNvPr id="4" name="Segnaposto numero diapositiva 3"/>
          <p:cNvSpPr>
            <a:spLocks noGrp="1"/>
          </p:cNvSpPr>
          <p:nvPr>
            <p:ph type="sldNum" sz="quarter" idx="12"/>
          </p:nvPr>
        </p:nvSpPr>
        <p:spPr/>
        <p:txBody>
          <a:bodyPr/>
          <a:lstStyle/>
          <a:p>
            <a:fld id="{ECD4C446-7973-4AE2-9F5A-0FCE54321B9F}" type="slidenum">
              <a:rPr lang="en-US" smtClean="0"/>
              <a:pPr/>
              <a:t>2</a:t>
            </a:fld>
            <a:endParaRPr lang="en-US"/>
          </a:p>
        </p:txBody>
      </p:sp>
    </p:spTree>
    <p:extLst>
      <p:ext uri="{BB962C8B-B14F-4D97-AF65-F5344CB8AC3E}">
        <p14:creationId xmlns:p14="http://schemas.microsoft.com/office/powerpoint/2010/main" val="164028680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468313" y="1340768"/>
            <a:ext cx="8218487" cy="5040560"/>
          </a:xfrm>
        </p:spPr>
        <p:txBody>
          <a:bodyPr/>
          <a:lstStyle/>
          <a:p>
            <a:pPr marL="812800" lvl="3" indent="-635000">
              <a:buClr>
                <a:srgbClr val="F79646"/>
              </a:buClr>
              <a:buFont typeface="Wingdings" pitchFamily="2" charset="2"/>
              <a:buChar char="Ø"/>
            </a:pPr>
            <a:r>
              <a:rPr lang="en-US" dirty="0" smtClean="0">
                <a:solidFill>
                  <a:schemeClr val="tx1">
                    <a:lumMod val="75000"/>
                  </a:schemeClr>
                </a:solidFill>
              </a:rPr>
              <a:t>1</a:t>
            </a:r>
            <a:r>
              <a:rPr lang="en-US" baseline="30000" dirty="0" smtClean="0">
                <a:solidFill>
                  <a:schemeClr val="tx1">
                    <a:lumMod val="75000"/>
                  </a:schemeClr>
                </a:solidFill>
              </a:rPr>
              <a:t>st</a:t>
            </a:r>
            <a:r>
              <a:rPr lang="en-US" dirty="0" smtClean="0">
                <a:solidFill>
                  <a:schemeClr val="tx1">
                    <a:lumMod val="75000"/>
                  </a:schemeClr>
                </a:solidFill>
              </a:rPr>
              <a:t> Cycle:  3 rounds (data collection in 2012, 2015 and 2017) with the participation of 24 +9 +6 countries</a:t>
            </a:r>
          </a:p>
          <a:p>
            <a:pPr marL="812800" lvl="3" indent="-635000">
              <a:buClr>
                <a:srgbClr val="F79646"/>
              </a:buClr>
              <a:buFont typeface="Wingdings" pitchFamily="2" charset="2"/>
              <a:buChar char="Ø"/>
            </a:pPr>
            <a:r>
              <a:rPr lang="en-US" dirty="0" smtClean="0">
                <a:solidFill>
                  <a:schemeClr val="tx1">
                    <a:lumMod val="75000"/>
                  </a:schemeClr>
                </a:solidFill>
              </a:rPr>
              <a:t>The Survey of Adult Skills proved to be successful </a:t>
            </a:r>
            <a:r>
              <a:rPr lang="en-US" dirty="0" smtClean="0"/>
              <a:t>:</a:t>
            </a:r>
          </a:p>
          <a:p>
            <a:pPr marL="1270000" lvl="4" indent="-635000">
              <a:buClr>
                <a:srgbClr val="F79646"/>
              </a:buClr>
              <a:buFont typeface="Wingdings" pitchFamily="2" charset="2"/>
              <a:buChar char="Ø"/>
            </a:pPr>
            <a:r>
              <a:rPr lang="en-US" sz="1600" dirty="0" smtClean="0"/>
              <a:t>Filling knowledge gaps on adult information processing skills that are relevant in many social contexts and work situations, and necessary for fully integrating and participating in the </a:t>
            </a:r>
            <a:r>
              <a:rPr lang="en-US" sz="1600" dirty="0" err="1" smtClean="0"/>
              <a:t>labour</a:t>
            </a:r>
            <a:r>
              <a:rPr lang="en-US" sz="1600" dirty="0" smtClean="0"/>
              <a:t> market, education and training, and social and civic life (</a:t>
            </a:r>
            <a:r>
              <a:rPr lang="en-US" sz="1600" dirty="0"/>
              <a:t>D</a:t>
            </a:r>
            <a:r>
              <a:rPr lang="en-US" sz="1600" dirty="0" smtClean="0"/>
              <a:t>irect </a:t>
            </a:r>
            <a:r>
              <a:rPr lang="en-US" sz="1600" dirty="0"/>
              <a:t>A</a:t>
            </a:r>
            <a:r>
              <a:rPr lang="en-US" sz="1600" dirty="0" smtClean="0"/>
              <a:t>ssessment).</a:t>
            </a:r>
          </a:p>
          <a:p>
            <a:pPr marL="1270000" lvl="4" indent="-635000">
              <a:buClr>
                <a:srgbClr val="F79646"/>
              </a:buClr>
              <a:buFont typeface="Wingdings" pitchFamily="2" charset="2"/>
              <a:buChar char="Ø"/>
            </a:pPr>
            <a:r>
              <a:rPr lang="en-US" sz="1600" dirty="0" smtClean="0"/>
              <a:t>Responding to  questions on how adults develop their skills, how they use those skills, what benefits they gain from using them, and role of skills </a:t>
            </a:r>
            <a:r>
              <a:rPr lang="en-US" sz="1600" dirty="0" smtClean="0">
                <a:ea typeface="Calibri"/>
                <a:cs typeface="ArialMT"/>
              </a:rPr>
              <a:t>in </a:t>
            </a:r>
            <a:r>
              <a:rPr lang="en-US" sz="1600" dirty="0">
                <a:ea typeface="Calibri"/>
                <a:cs typeface="ArialMT"/>
              </a:rPr>
              <a:t>explaining cross</a:t>
            </a:r>
            <a:r>
              <a:rPr lang="en-US" sz="1600" dirty="0">
                <a:ea typeface="Calibri"/>
                <a:cs typeface="LucidaSansUnicode"/>
              </a:rPr>
              <a:t>‑</a:t>
            </a:r>
            <a:r>
              <a:rPr lang="en-US" sz="1600" dirty="0">
                <a:ea typeface="Calibri"/>
                <a:cs typeface="ArialMT"/>
              </a:rPr>
              <a:t>country differences in </a:t>
            </a:r>
            <a:r>
              <a:rPr lang="en-US" sz="1600" dirty="0" smtClean="0">
                <a:ea typeface="Calibri"/>
                <a:cs typeface="ArialMT"/>
              </a:rPr>
              <a:t>wage, productivity and other economic dimensions</a:t>
            </a:r>
            <a:r>
              <a:rPr lang="en-US" sz="1600" dirty="0" smtClean="0"/>
              <a:t> (BQ and other OECD statistics)</a:t>
            </a:r>
          </a:p>
          <a:p>
            <a:pPr marL="1270000" lvl="4" indent="-635000">
              <a:buClr>
                <a:srgbClr val="F79646"/>
              </a:buClr>
              <a:buFont typeface="Wingdings" pitchFamily="2" charset="2"/>
              <a:buChar char="Ø"/>
            </a:pPr>
            <a:r>
              <a:rPr lang="en-US" sz="1600" dirty="0" smtClean="0"/>
              <a:t>Policy relevant. Assessing the performance of education and training systems, activation policies, workplace practices and the use of skills</a:t>
            </a:r>
          </a:p>
          <a:p>
            <a:pPr marL="1270000" lvl="4" indent="-635000">
              <a:buClr>
                <a:srgbClr val="F79646"/>
              </a:buClr>
              <a:buFont typeface="Wingdings" pitchFamily="2" charset="2"/>
              <a:buChar char="Ø"/>
            </a:pPr>
            <a:endParaRPr lang="en-US" sz="1600" dirty="0" smtClean="0"/>
          </a:p>
          <a:p>
            <a:pPr marL="812800" lvl="3" indent="-635000">
              <a:buClr>
                <a:srgbClr val="F79646"/>
              </a:buClr>
              <a:buFont typeface="Wingdings" pitchFamily="2" charset="2"/>
              <a:buChar char="Ø"/>
            </a:pPr>
            <a:r>
              <a:rPr lang="en-US" dirty="0">
                <a:solidFill>
                  <a:schemeClr val="tx1">
                    <a:lumMod val="75000"/>
                  </a:schemeClr>
                </a:solidFill>
              </a:rPr>
              <a:t>The Survey of Adult </a:t>
            </a:r>
            <a:r>
              <a:rPr lang="en-US" dirty="0" smtClean="0">
                <a:solidFill>
                  <a:schemeClr val="tx1">
                    <a:lumMod val="75000"/>
                  </a:schemeClr>
                </a:solidFill>
              </a:rPr>
              <a:t>Skills has widely informed policy decisions at country level and National Skills Strategies</a:t>
            </a:r>
          </a:p>
          <a:p>
            <a:pPr marL="812800" lvl="3" indent="-635000">
              <a:buClr>
                <a:srgbClr val="F79646"/>
              </a:buClr>
              <a:buFont typeface="Wingdings" pitchFamily="2" charset="2"/>
              <a:buChar char="Ø"/>
            </a:pPr>
            <a:r>
              <a:rPr lang="en-US" dirty="0" smtClean="0">
                <a:solidFill>
                  <a:schemeClr val="tx1">
                    <a:lumMod val="75000"/>
                  </a:schemeClr>
                </a:solidFill>
              </a:rPr>
              <a:t>Used in research and policy analysis</a:t>
            </a:r>
          </a:p>
          <a:p>
            <a:pPr marL="812800" lvl="3" indent="-635000">
              <a:buClr>
                <a:srgbClr val="F79646"/>
              </a:buClr>
              <a:buFont typeface="Wingdings" pitchFamily="2" charset="2"/>
              <a:buChar char="Ø"/>
            </a:pPr>
            <a:endParaRPr lang="en-US" dirty="0" smtClean="0"/>
          </a:p>
        </p:txBody>
      </p:sp>
      <p:sp>
        <p:nvSpPr>
          <p:cNvPr id="3" name="Titolo 2"/>
          <p:cNvSpPr>
            <a:spLocks noGrp="1"/>
          </p:cNvSpPr>
          <p:nvPr>
            <p:ph type="title"/>
          </p:nvPr>
        </p:nvSpPr>
        <p:spPr/>
        <p:txBody>
          <a:bodyPr/>
          <a:lstStyle/>
          <a:p>
            <a:pPr algn="ctr"/>
            <a:r>
              <a:rPr lang="en-US" sz="2800" b="1" dirty="0" smtClean="0"/>
              <a:t>PIAAC Survey of Adult Skills 1</a:t>
            </a:r>
            <a:r>
              <a:rPr lang="en-US" sz="2800" b="1" baseline="30000" dirty="0" smtClean="0"/>
              <a:t>st</a:t>
            </a:r>
            <a:r>
              <a:rPr lang="en-US" sz="2800" b="1" dirty="0" smtClean="0"/>
              <a:t> cycle</a:t>
            </a:r>
            <a:br>
              <a:rPr lang="en-US" sz="2800" b="1" dirty="0" smtClean="0"/>
            </a:br>
            <a:r>
              <a:rPr lang="en-US" sz="2800" b="1" dirty="0" smtClean="0"/>
              <a:t>A </a:t>
            </a:r>
            <a:r>
              <a:rPr lang="en-US" sz="2800" b="1" dirty="0"/>
              <a:t>S</a:t>
            </a:r>
            <a:r>
              <a:rPr lang="en-US" sz="2800" b="1" dirty="0" smtClean="0"/>
              <a:t>uccess Story</a:t>
            </a:r>
            <a:endParaRPr lang="en-US" sz="2800" b="1" dirty="0"/>
          </a:p>
        </p:txBody>
      </p:sp>
      <p:sp>
        <p:nvSpPr>
          <p:cNvPr id="4" name="Segnaposto numero diapositiva 3"/>
          <p:cNvSpPr>
            <a:spLocks noGrp="1"/>
          </p:cNvSpPr>
          <p:nvPr>
            <p:ph type="sldNum" sz="quarter" idx="12"/>
          </p:nvPr>
        </p:nvSpPr>
        <p:spPr/>
        <p:txBody>
          <a:bodyPr/>
          <a:lstStyle/>
          <a:p>
            <a:fld id="{ECD4C446-7973-4AE2-9F5A-0FCE54321B9F}" type="slidenum">
              <a:rPr lang="en-US" smtClean="0"/>
              <a:pPr/>
              <a:t>3</a:t>
            </a:fld>
            <a:endParaRPr lang="en-US"/>
          </a:p>
        </p:txBody>
      </p:sp>
    </p:spTree>
    <p:extLst>
      <p:ext uri="{BB962C8B-B14F-4D97-AF65-F5344CB8AC3E}">
        <p14:creationId xmlns:p14="http://schemas.microsoft.com/office/powerpoint/2010/main" val="127361772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txBody>
          <a:bodyPr/>
          <a:lstStyle/>
          <a:p>
            <a:pPr marL="541338" lvl="3" indent="-541338">
              <a:buClr>
                <a:srgbClr val="F79646"/>
              </a:buClr>
              <a:buFont typeface="Wingdings" pitchFamily="2" charset="2"/>
              <a:buChar char="Ø"/>
            </a:pPr>
            <a:r>
              <a:rPr lang="en-NZ" dirty="0">
                <a:solidFill>
                  <a:srgbClr val="727272"/>
                </a:solidFill>
              </a:rPr>
              <a:t>Learning from the 1</a:t>
            </a:r>
            <a:r>
              <a:rPr lang="en-NZ" baseline="30000" dirty="0">
                <a:solidFill>
                  <a:srgbClr val="727272"/>
                </a:solidFill>
              </a:rPr>
              <a:t>st</a:t>
            </a:r>
            <a:r>
              <a:rPr lang="en-NZ" dirty="0">
                <a:solidFill>
                  <a:srgbClr val="727272"/>
                </a:solidFill>
              </a:rPr>
              <a:t> cycle, the BPC for PIAAC decided on the priorities for research and development work (DA, BQ and Methodology) leading to the second cycle. Work is in progress. Decisions will be taken by </a:t>
            </a:r>
            <a:r>
              <a:rPr lang="en-NZ" dirty="0" smtClean="0">
                <a:solidFill>
                  <a:srgbClr val="727272"/>
                </a:solidFill>
              </a:rPr>
              <a:t>2017</a:t>
            </a:r>
          </a:p>
          <a:p>
            <a:pPr marL="541338" lvl="3" indent="-541338">
              <a:buClr>
                <a:srgbClr val="F79646"/>
              </a:buClr>
              <a:buFont typeface="Wingdings" pitchFamily="2" charset="2"/>
              <a:buChar char="Ø"/>
            </a:pPr>
            <a:endParaRPr lang="en-NZ" dirty="0">
              <a:solidFill>
                <a:srgbClr val="727272"/>
              </a:solidFill>
            </a:endParaRPr>
          </a:p>
          <a:p>
            <a:pPr marL="541338" lvl="3" indent="-541338">
              <a:buClr>
                <a:srgbClr val="F79646"/>
              </a:buClr>
              <a:buFont typeface="Wingdings" pitchFamily="2" charset="2"/>
              <a:buChar char="Ø"/>
            </a:pPr>
            <a:r>
              <a:rPr lang="en-US" dirty="0" smtClean="0"/>
              <a:t>Current  Key phase to take decisions</a:t>
            </a:r>
            <a:r>
              <a:rPr lang="en-US" sz="1800" dirty="0" smtClean="0"/>
              <a:t>: </a:t>
            </a:r>
          </a:p>
          <a:p>
            <a:pPr marL="998538" lvl="4" indent="-541338">
              <a:buClr>
                <a:srgbClr val="F79646"/>
              </a:buClr>
              <a:buFont typeface="Wingdings" pitchFamily="2" charset="2"/>
              <a:buChar char="Ø"/>
            </a:pPr>
            <a:r>
              <a:rPr lang="en-US" sz="1600" dirty="0" smtClean="0"/>
              <a:t>Draft design framework for the 2</a:t>
            </a:r>
            <a:r>
              <a:rPr lang="en-US" sz="1600" baseline="30000" dirty="0" smtClean="0"/>
              <a:t>nd</a:t>
            </a:r>
            <a:r>
              <a:rPr lang="en-US" sz="1600" dirty="0" smtClean="0"/>
              <a:t> cycle- December 2016</a:t>
            </a:r>
          </a:p>
          <a:p>
            <a:pPr marL="998538" lvl="4" indent="-541338">
              <a:buClr>
                <a:srgbClr val="F79646"/>
              </a:buClr>
              <a:buFont typeface="Wingdings" pitchFamily="2" charset="2"/>
              <a:buChar char="Ø"/>
            </a:pPr>
            <a:r>
              <a:rPr lang="en-US" sz="1600" dirty="0" smtClean="0"/>
              <a:t>Finalization of the study design for the 2</a:t>
            </a:r>
            <a:r>
              <a:rPr lang="en-US" sz="1600" baseline="30000" dirty="0" smtClean="0"/>
              <a:t>nd</a:t>
            </a:r>
            <a:r>
              <a:rPr lang="en-US" sz="1600" dirty="0" smtClean="0"/>
              <a:t> cycle- May 2017</a:t>
            </a:r>
          </a:p>
          <a:p>
            <a:pPr marL="998538" lvl="4" indent="-541338">
              <a:buClr>
                <a:srgbClr val="F79646"/>
              </a:buClr>
              <a:buFont typeface="Wingdings" pitchFamily="2" charset="2"/>
              <a:buChar char="Ø"/>
            </a:pPr>
            <a:r>
              <a:rPr lang="en-US" sz="1600" dirty="0" smtClean="0"/>
              <a:t>Start of second cycle 2</a:t>
            </a:r>
            <a:r>
              <a:rPr lang="en-US" sz="1600" baseline="30000" dirty="0" smtClean="0"/>
              <a:t>nd</a:t>
            </a:r>
            <a:r>
              <a:rPr lang="en-US" sz="1600" dirty="0" smtClean="0"/>
              <a:t> quarter 2018</a:t>
            </a:r>
          </a:p>
          <a:p>
            <a:pPr marL="541338" lvl="3" indent="-541338">
              <a:buClr>
                <a:srgbClr val="F79646"/>
              </a:buClr>
              <a:buFont typeface="Wingdings" pitchFamily="2" charset="2"/>
              <a:buChar char="Ø"/>
            </a:pPr>
            <a:endParaRPr lang="en-NZ" sz="1800" dirty="0" smtClean="0">
              <a:solidFill>
                <a:srgbClr val="727272"/>
              </a:solidFill>
            </a:endParaRPr>
          </a:p>
          <a:p>
            <a:pPr marL="541338" lvl="3" indent="-541338">
              <a:buClr>
                <a:srgbClr val="F79646"/>
              </a:buClr>
              <a:buFont typeface="Wingdings" pitchFamily="2" charset="2"/>
              <a:buChar char="Ø"/>
            </a:pPr>
            <a:r>
              <a:rPr lang="en-NZ" dirty="0" smtClean="0">
                <a:solidFill>
                  <a:srgbClr val="727272"/>
                </a:solidFill>
              </a:rPr>
              <a:t>The </a:t>
            </a:r>
            <a:r>
              <a:rPr lang="en-NZ" dirty="0">
                <a:solidFill>
                  <a:srgbClr val="727272"/>
                </a:solidFill>
              </a:rPr>
              <a:t>BPC is still in </a:t>
            </a:r>
            <a:r>
              <a:rPr lang="en-NZ" dirty="0" smtClean="0">
                <a:solidFill>
                  <a:srgbClr val="727272"/>
                </a:solidFill>
              </a:rPr>
              <a:t>the </a:t>
            </a:r>
            <a:r>
              <a:rPr lang="en-NZ" dirty="0">
                <a:solidFill>
                  <a:srgbClr val="727272"/>
                </a:solidFill>
              </a:rPr>
              <a:t>phase of exploring what might be possible in the next cycle of </a:t>
            </a:r>
            <a:r>
              <a:rPr lang="en-NZ" dirty="0" smtClean="0">
                <a:solidFill>
                  <a:srgbClr val="727272"/>
                </a:solidFill>
              </a:rPr>
              <a:t>PIAAC. Difficult </a:t>
            </a:r>
            <a:r>
              <a:rPr lang="en-NZ" dirty="0">
                <a:solidFill>
                  <a:srgbClr val="727272"/>
                </a:solidFill>
              </a:rPr>
              <a:t>work of making choices between domains that could be investigated and making the trade-offs between the competing uses of available survey </a:t>
            </a:r>
            <a:r>
              <a:rPr lang="en-NZ" dirty="0" smtClean="0">
                <a:solidFill>
                  <a:srgbClr val="727272"/>
                </a:solidFill>
              </a:rPr>
              <a:t>time</a:t>
            </a:r>
            <a:endParaRPr lang="en-NZ" dirty="0">
              <a:solidFill>
                <a:srgbClr val="727272"/>
              </a:solidFill>
            </a:endParaRPr>
          </a:p>
          <a:p>
            <a:pPr marL="541338" lvl="3" indent="-541338">
              <a:buClr>
                <a:srgbClr val="F79646"/>
              </a:buClr>
              <a:buFont typeface="Wingdings" pitchFamily="2" charset="2"/>
              <a:buChar char="Ø"/>
            </a:pPr>
            <a:endParaRPr lang="en-NZ" sz="1800" dirty="0" smtClean="0">
              <a:solidFill>
                <a:srgbClr val="727272"/>
              </a:solidFill>
            </a:endParaRPr>
          </a:p>
          <a:p>
            <a:pPr marL="541338" lvl="3" indent="-541338">
              <a:buClr>
                <a:srgbClr val="F79646"/>
              </a:buClr>
              <a:buFont typeface="Wingdings" pitchFamily="2" charset="2"/>
              <a:buChar char="Ø"/>
            </a:pPr>
            <a:endParaRPr lang="en-US" dirty="0" smtClean="0"/>
          </a:p>
          <a:p>
            <a:pPr marL="541338" lvl="3" indent="-541338">
              <a:buClr>
                <a:srgbClr val="F79646"/>
              </a:buClr>
              <a:buFont typeface="Wingdings" pitchFamily="2" charset="2"/>
              <a:buChar char="Ø"/>
            </a:pPr>
            <a:endParaRPr lang="en-US" dirty="0"/>
          </a:p>
          <a:p>
            <a:pPr marL="812800" lvl="3" indent="-812800">
              <a:buClr>
                <a:srgbClr val="F79646"/>
              </a:buClr>
              <a:buFont typeface="Wingdings" pitchFamily="2" charset="2"/>
              <a:buChar char="Ø"/>
            </a:pPr>
            <a:endParaRPr lang="en-US" dirty="0"/>
          </a:p>
        </p:txBody>
      </p:sp>
      <p:sp>
        <p:nvSpPr>
          <p:cNvPr id="3" name="Titolo 2"/>
          <p:cNvSpPr>
            <a:spLocks noGrp="1"/>
          </p:cNvSpPr>
          <p:nvPr>
            <p:ph type="title"/>
          </p:nvPr>
        </p:nvSpPr>
        <p:spPr/>
        <p:txBody>
          <a:bodyPr/>
          <a:lstStyle/>
          <a:p>
            <a:pPr algn="ctr"/>
            <a:r>
              <a:rPr lang="en-US" sz="2800" b="1" dirty="0">
                <a:solidFill>
                  <a:srgbClr val="727272"/>
                </a:solidFill>
              </a:rPr>
              <a:t>PIAAC Survey of Adult </a:t>
            </a:r>
            <a:r>
              <a:rPr lang="en-US" sz="2800" b="1" dirty="0" smtClean="0">
                <a:solidFill>
                  <a:srgbClr val="727272"/>
                </a:solidFill>
              </a:rPr>
              <a:t>Skills- 2nd cycle</a:t>
            </a:r>
            <a:br>
              <a:rPr lang="en-US" sz="2800" b="1" dirty="0" smtClean="0">
                <a:solidFill>
                  <a:srgbClr val="727272"/>
                </a:solidFill>
              </a:rPr>
            </a:br>
            <a:r>
              <a:rPr lang="en-US" sz="2400" b="1" dirty="0" smtClean="0">
                <a:solidFill>
                  <a:srgbClr val="727272"/>
                </a:solidFill>
              </a:rPr>
              <a:t>Single round data collection 2021-22</a:t>
            </a:r>
            <a:endParaRPr lang="en-US" sz="2400" b="1" dirty="0"/>
          </a:p>
        </p:txBody>
      </p:sp>
      <p:sp>
        <p:nvSpPr>
          <p:cNvPr id="4" name="Segnaposto numero diapositiva 3"/>
          <p:cNvSpPr>
            <a:spLocks noGrp="1"/>
          </p:cNvSpPr>
          <p:nvPr>
            <p:ph type="sldNum" sz="quarter" idx="12"/>
          </p:nvPr>
        </p:nvSpPr>
        <p:spPr/>
        <p:txBody>
          <a:bodyPr/>
          <a:lstStyle/>
          <a:p>
            <a:fld id="{ECD4C446-7973-4AE2-9F5A-0FCE54321B9F}" type="slidenum">
              <a:rPr lang="en-US" smtClean="0"/>
              <a:pPr/>
              <a:t>4</a:t>
            </a:fld>
            <a:endParaRPr lang="en-US"/>
          </a:p>
        </p:txBody>
      </p:sp>
    </p:spTree>
    <p:extLst>
      <p:ext uri="{BB962C8B-B14F-4D97-AF65-F5344CB8AC3E}">
        <p14:creationId xmlns:p14="http://schemas.microsoft.com/office/powerpoint/2010/main" val="127361772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467544" y="1484784"/>
            <a:ext cx="8218487" cy="5040560"/>
          </a:xfrm>
        </p:spPr>
        <p:txBody>
          <a:bodyPr/>
          <a:lstStyle/>
          <a:p>
            <a:pPr marL="914400" lvl="4" indent="-736600">
              <a:buClr>
                <a:srgbClr val="F79646"/>
              </a:buClr>
              <a:buFont typeface="Wingdings" pitchFamily="2" charset="2"/>
              <a:buChar char="Ø"/>
            </a:pPr>
            <a:r>
              <a:rPr lang="en-US" dirty="0" smtClean="0"/>
              <a:t>Direct Assessment</a:t>
            </a:r>
          </a:p>
          <a:p>
            <a:pPr marL="992124" lvl="7" indent="-285750">
              <a:buClr>
                <a:srgbClr val="F79646"/>
              </a:buClr>
              <a:buFont typeface="Wingdings" pitchFamily="2" charset="2"/>
              <a:buChar char="Ø"/>
            </a:pPr>
            <a:r>
              <a:rPr lang="en-US" sz="1600" dirty="0" smtClean="0">
                <a:solidFill>
                  <a:schemeClr val="tx1"/>
                </a:solidFill>
                <a:latin typeface="+mj-lt"/>
              </a:rPr>
              <a:t>Review of the assessment framework for numeracy</a:t>
            </a:r>
          </a:p>
          <a:p>
            <a:pPr marL="992124" lvl="7" indent="-285750">
              <a:buClr>
                <a:srgbClr val="F79646"/>
              </a:buClr>
              <a:buFont typeface="Wingdings" pitchFamily="2" charset="2"/>
              <a:buChar char="Ø"/>
            </a:pPr>
            <a:r>
              <a:rPr lang="en-US" sz="1600" dirty="0" smtClean="0">
                <a:solidFill>
                  <a:schemeClr val="tx1"/>
                </a:solidFill>
                <a:latin typeface="+mj-lt"/>
              </a:rPr>
              <a:t>Conceptual development of the assessment of problem solving and ICT skills</a:t>
            </a:r>
          </a:p>
          <a:p>
            <a:pPr marL="790956" lvl="6" indent="-285750">
              <a:buClr>
                <a:srgbClr val="F79646"/>
              </a:buClr>
              <a:buFont typeface="Wingdings" pitchFamily="2" charset="2"/>
              <a:buChar char="Ø"/>
            </a:pPr>
            <a:endParaRPr lang="en-US" sz="1800" dirty="0" smtClean="0">
              <a:solidFill>
                <a:schemeClr val="tx1"/>
              </a:solidFill>
            </a:endParaRPr>
          </a:p>
          <a:p>
            <a:pPr marL="847725" lvl="6" indent="-669925">
              <a:buClr>
                <a:srgbClr val="F79646"/>
              </a:buClr>
              <a:buFont typeface="Wingdings" pitchFamily="2" charset="2"/>
              <a:buChar char="Ø"/>
            </a:pPr>
            <a:r>
              <a:rPr lang="en-US" sz="2000" dirty="0" smtClean="0">
                <a:solidFill>
                  <a:schemeClr val="tx1"/>
                </a:solidFill>
                <a:latin typeface="+mj-lt"/>
              </a:rPr>
              <a:t> Background Questionnaire</a:t>
            </a:r>
          </a:p>
          <a:p>
            <a:pPr marL="1047750" lvl="7" indent="-328613">
              <a:buClr>
                <a:srgbClr val="F79646"/>
              </a:buClr>
              <a:buFont typeface="Wingdings" pitchFamily="2" charset="2"/>
              <a:buChar char="Ø"/>
            </a:pPr>
            <a:r>
              <a:rPr lang="en-US" sz="1600" dirty="0" smtClean="0">
                <a:solidFill>
                  <a:schemeClr val="tx1"/>
                </a:solidFill>
                <a:latin typeface="+mj-lt"/>
              </a:rPr>
              <a:t>More on pathways and accumulation of qualification (</a:t>
            </a:r>
            <a:r>
              <a:rPr lang="en-US" sz="1600" dirty="0" err="1" smtClean="0">
                <a:solidFill>
                  <a:schemeClr val="tx1"/>
                </a:solidFill>
                <a:latin typeface="+mj-lt"/>
              </a:rPr>
              <a:t>edu&amp;training</a:t>
            </a:r>
            <a:r>
              <a:rPr lang="en-US" sz="1600" dirty="0" smtClean="0">
                <a:solidFill>
                  <a:schemeClr val="tx1"/>
                </a:solidFill>
                <a:latin typeface="+mj-lt"/>
              </a:rPr>
              <a:t> module)</a:t>
            </a:r>
          </a:p>
          <a:p>
            <a:pPr marL="1047750" lvl="7" indent="-328613">
              <a:buClr>
                <a:srgbClr val="F79646"/>
              </a:buClr>
              <a:buFont typeface="Wingdings" pitchFamily="2" charset="2"/>
              <a:buChar char="Ø"/>
            </a:pPr>
            <a:r>
              <a:rPr lang="en-US" sz="1600" dirty="0" smtClean="0">
                <a:solidFill>
                  <a:schemeClr val="tx1"/>
                </a:solidFill>
                <a:latin typeface="+mj-lt"/>
              </a:rPr>
              <a:t>Non economic life outcomes</a:t>
            </a:r>
          </a:p>
          <a:p>
            <a:pPr marL="1047750" lvl="7" indent="-328613">
              <a:buClr>
                <a:srgbClr val="F79646"/>
              </a:buClr>
              <a:buFont typeface="Wingdings" pitchFamily="2" charset="2"/>
              <a:buChar char="Ø"/>
            </a:pPr>
            <a:r>
              <a:rPr lang="en-US" sz="1600" dirty="0" smtClean="0">
                <a:solidFill>
                  <a:schemeClr val="tx1"/>
                </a:solidFill>
                <a:latin typeface="+mj-lt"/>
              </a:rPr>
              <a:t>Skills use and skills match/mismatch</a:t>
            </a:r>
          </a:p>
          <a:p>
            <a:pPr marL="1047750" lvl="7" indent="-328613">
              <a:buClr>
                <a:srgbClr val="F79646"/>
              </a:buClr>
              <a:buFont typeface="Wingdings" pitchFamily="2" charset="2"/>
              <a:buChar char="Ø"/>
            </a:pPr>
            <a:r>
              <a:rPr lang="en-US" sz="1600" dirty="0" smtClean="0">
                <a:solidFill>
                  <a:schemeClr val="tx1"/>
                </a:solidFill>
                <a:latin typeface="+mj-lt"/>
              </a:rPr>
              <a:t>Measures  of personality traits/non cognitive skills </a:t>
            </a:r>
          </a:p>
          <a:p>
            <a:pPr marL="1048893" lvl="7" indent="-669925">
              <a:buClr>
                <a:srgbClr val="F79646"/>
              </a:buClr>
              <a:buFont typeface="Wingdings" pitchFamily="2" charset="2"/>
              <a:buChar char="Ø"/>
            </a:pPr>
            <a:endParaRPr lang="en-US" dirty="0" smtClean="0">
              <a:solidFill>
                <a:schemeClr val="tx1"/>
              </a:solidFill>
              <a:latin typeface="+mj-lt"/>
            </a:endParaRPr>
          </a:p>
          <a:p>
            <a:pPr marL="720725" lvl="7" indent="-542925">
              <a:buClr>
                <a:srgbClr val="F79646"/>
              </a:buClr>
              <a:buFont typeface="Wingdings" pitchFamily="2" charset="2"/>
              <a:buChar char="Ø"/>
            </a:pPr>
            <a:r>
              <a:rPr lang="en-US" sz="2000" dirty="0" smtClean="0">
                <a:solidFill>
                  <a:schemeClr val="tx1"/>
                </a:solidFill>
                <a:latin typeface="+mj-lt"/>
              </a:rPr>
              <a:t>	Methodology</a:t>
            </a:r>
          </a:p>
          <a:p>
            <a:pPr marL="930275" lvl="8" indent="-211138">
              <a:buClr>
                <a:srgbClr val="F79646"/>
              </a:buClr>
              <a:buFont typeface="Wingdings" pitchFamily="2" charset="2"/>
              <a:buChar char="Ø"/>
            </a:pPr>
            <a:r>
              <a:rPr lang="en-US" sz="1600" dirty="0" smtClean="0">
                <a:solidFill>
                  <a:schemeClr val="tx1"/>
                </a:solidFill>
                <a:latin typeface="+mj-lt"/>
              </a:rPr>
              <a:t>  Target population (15years old, over 65)</a:t>
            </a:r>
          </a:p>
          <a:p>
            <a:pPr marL="930275" lvl="8" indent="-211138">
              <a:buClr>
                <a:srgbClr val="F79646"/>
              </a:buClr>
              <a:buFont typeface="Wingdings" pitchFamily="2" charset="2"/>
              <a:buChar char="Ø"/>
            </a:pPr>
            <a:r>
              <a:rPr lang="en-US" sz="1600" dirty="0" smtClean="0">
                <a:solidFill>
                  <a:schemeClr val="tx1"/>
                </a:solidFill>
                <a:latin typeface="+mj-lt"/>
              </a:rPr>
              <a:t>  Technological developments</a:t>
            </a:r>
          </a:p>
          <a:p>
            <a:pPr marL="930275" lvl="8" indent="-211138">
              <a:buClr>
                <a:srgbClr val="F79646"/>
              </a:buClr>
              <a:buFont typeface="Wingdings" pitchFamily="2" charset="2"/>
              <a:buChar char="Ø"/>
            </a:pPr>
            <a:r>
              <a:rPr lang="en-US" sz="1600" dirty="0" smtClean="0">
                <a:solidFill>
                  <a:schemeClr val="tx1"/>
                </a:solidFill>
                <a:latin typeface="+mj-lt"/>
              </a:rPr>
              <a:t>  Review of the Technical Standards and Guidelines</a:t>
            </a:r>
          </a:p>
          <a:p>
            <a:pPr marL="930275" lvl="8" indent="-211138">
              <a:buClr>
                <a:srgbClr val="F79646"/>
              </a:buClr>
              <a:buFont typeface="Wingdings" pitchFamily="2" charset="2"/>
              <a:buChar char="Ø"/>
            </a:pPr>
            <a:endParaRPr lang="en-US" sz="1600" dirty="0">
              <a:solidFill>
                <a:schemeClr val="tx1"/>
              </a:solidFill>
              <a:latin typeface="+mj-lt"/>
            </a:endParaRPr>
          </a:p>
          <a:p>
            <a:pPr marL="520700" lvl="8" indent="-342900">
              <a:buClr>
                <a:srgbClr val="F79646"/>
              </a:buClr>
              <a:buFont typeface="Wingdings" pitchFamily="2" charset="2"/>
              <a:buChar char="Ø"/>
            </a:pPr>
            <a:r>
              <a:rPr lang="en-US" sz="2000" dirty="0" smtClean="0">
                <a:solidFill>
                  <a:schemeClr val="tx1"/>
                </a:solidFill>
                <a:latin typeface="+mj-lt"/>
              </a:rPr>
              <a:t>	New: An Employer Survey (optional survey PIAAC linked)</a:t>
            </a:r>
            <a:endParaRPr lang="en-US" sz="2000" dirty="0">
              <a:solidFill>
                <a:schemeClr val="tx1"/>
              </a:solidFill>
              <a:latin typeface="+mj-lt"/>
            </a:endParaRPr>
          </a:p>
        </p:txBody>
      </p:sp>
      <p:sp>
        <p:nvSpPr>
          <p:cNvPr id="3" name="Titolo 2"/>
          <p:cNvSpPr>
            <a:spLocks noGrp="1"/>
          </p:cNvSpPr>
          <p:nvPr>
            <p:ph type="title"/>
          </p:nvPr>
        </p:nvSpPr>
        <p:spPr/>
        <p:txBody>
          <a:bodyPr/>
          <a:lstStyle/>
          <a:p>
            <a:pPr algn="ctr"/>
            <a:r>
              <a:rPr lang="en-US" sz="2800" b="1" dirty="0" smtClean="0"/>
              <a:t>Preparation of the 2</a:t>
            </a:r>
            <a:r>
              <a:rPr lang="en-US" sz="2800" b="1" baseline="30000" dirty="0" smtClean="0"/>
              <a:t>nd</a:t>
            </a:r>
            <a:r>
              <a:rPr lang="en-US" sz="2800" b="1" dirty="0" smtClean="0"/>
              <a:t> cycle.</a:t>
            </a:r>
            <a:br>
              <a:rPr lang="en-US" sz="2800" b="1" dirty="0" smtClean="0"/>
            </a:br>
            <a:r>
              <a:rPr lang="en-US" sz="2800" b="1" dirty="0" smtClean="0"/>
              <a:t> Research and Development 2016-2017</a:t>
            </a:r>
            <a:endParaRPr lang="en-US" sz="2800" b="1" dirty="0"/>
          </a:p>
        </p:txBody>
      </p:sp>
      <p:sp>
        <p:nvSpPr>
          <p:cNvPr id="4" name="Segnaposto numero diapositiva 3"/>
          <p:cNvSpPr>
            <a:spLocks noGrp="1"/>
          </p:cNvSpPr>
          <p:nvPr>
            <p:ph type="sldNum" sz="quarter" idx="12"/>
          </p:nvPr>
        </p:nvSpPr>
        <p:spPr/>
        <p:txBody>
          <a:bodyPr/>
          <a:lstStyle/>
          <a:p>
            <a:fld id="{ECD4C446-7973-4AE2-9F5A-0FCE54321B9F}" type="slidenum">
              <a:rPr lang="en-US" smtClean="0"/>
              <a:pPr/>
              <a:t>5</a:t>
            </a:fld>
            <a:endParaRPr lang="en-US"/>
          </a:p>
        </p:txBody>
      </p:sp>
    </p:spTree>
    <p:extLst>
      <p:ext uri="{BB962C8B-B14F-4D97-AF65-F5344CB8AC3E}">
        <p14:creationId xmlns:p14="http://schemas.microsoft.com/office/powerpoint/2010/main" val="307905482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467544" y="1340768"/>
            <a:ext cx="8218487" cy="5184576"/>
          </a:xfrm>
        </p:spPr>
        <p:txBody>
          <a:bodyPr/>
          <a:lstStyle/>
          <a:p>
            <a:pPr indent="-355600">
              <a:spcBef>
                <a:spcPts val="475"/>
              </a:spcBef>
              <a:buClr>
                <a:srgbClr val="F79646"/>
              </a:buClr>
              <a:buFont typeface="Wingdings" pitchFamily="2" charset="2"/>
              <a:buChar char="Ø"/>
              <a:defRPr/>
            </a:pPr>
            <a:r>
              <a:rPr lang="en-GB" sz="1800" dirty="0"/>
              <a:t>Proficiency in literacy, numeracy and problem solving is positively associated with the probability of participating in the labour market and being employed, and with higher </a:t>
            </a:r>
            <a:r>
              <a:rPr lang="en-GB" sz="1800" dirty="0" smtClean="0"/>
              <a:t>wages</a:t>
            </a:r>
          </a:p>
          <a:p>
            <a:pPr indent="-355600">
              <a:spcBef>
                <a:spcPts val="475"/>
              </a:spcBef>
              <a:buClr>
                <a:srgbClr val="F79646"/>
              </a:buClr>
              <a:buFont typeface="Wingdings" pitchFamily="2" charset="2"/>
              <a:buChar char="Ø"/>
              <a:defRPr/>
            </a:pPr>
            <a:endParaRPr lang="en-GB" sz="1800" dirty="0" smtClean="0"/>
          </a:p>
          <a:p>
            <a:pPr indent="-355600">
              <a:spcBef>
                <a:spcPts val="475"/>
              </a:spcBef>
              <a:buClr>
                <a:srgbClr val="F79646"/>
              </a:buClr>
              <a:buFont typeface="Wingdings" pitchFamily="2" charset="2"/>
              <a:buChar char="Ø"/>
              <a:defRPr/>
            </a:pPr>
            <a:r>
              <a:rPr lang="en-GB" sz="1800" dirty="0" smtClean="0"/>
              <a:t>New </a:t>
            </a:r>
            <a:r>
              <a:rPr lang="en-GB" sz="1800" dirty="0"/>
              <a:t>and comparable information not only on proficiency in foundation </a:t>
            </a:r>
            <a:r>
              <a:rPr lang="en-GB" sz="1800" dirty="0" smtClean="0"/>
              <a:t>skills, </a:t>
            </a:r>
            <a:r>
              <a:rPr lang="en-GB" sz="1800" dirty="0"/>
              <a:t>but on their use + the use of generic skills in the workplace (ability to organize one’s own work or influence that of others, work in team, solve complex problems, learning, physical skills, </a:t>
            </a:r>
            <a:r>
              <a:rPr lang="en-GB" sz="1800" dirty="0" smtClean="0"/>
              <a:t>dexterity), field </a:t>
            </a:r>
            <a:r>
              <a:rPr lang="en-GB" sz="1800" dirty="0"/>
              <a:t>of specialisation </a:t>
            </a:r>
            <a:endParaRPr lang="en-GB" sz="1800" dirty="0" smtClean="0"/>
          </a:p>
          <a:p>
            <a:pPr indent="-355600">
              <a:spcBef>
                <a:spcPts val="475"/>
              </a:spcBef>
              <a:buClr>
                <a:srgbClr val="F79646"/>
              </a:buClr>
              <a:buFont typeface="Wingdings" pitchFamily="2" charset="2"/>
              <a:buChar char="Ø"/>
              <a:defRPr/>
            </a:pPr>
            <a:endParaRPr lang="en-GB" sz="1800" dirty="0"/>
          </a:p>
          <a:p>
            <a:pPr indent="-355600">
              <a:spcBef>
                <a:spcPts val="475"/>
              </a:spcBef>
              <a:buClr>
                <a:srgbClr val="F79646"/>
              </a:buClr>
              <a:buFont typeface="Wingdings" pitchFamily="2" charset="2"/>
              <a:buChar char="Ø"/>
              <a:defRPr/>
            </a:pPr>
            <a:r>
              <a:rPr lang="en-GB" sz="1800" dirty="0" smtClean="0"/>
              <a:t>The </a:t>
            </a:r>
            <a:r>
              <a:rPr lang="en-GB" sz="1800" dirty="0"/>
              <a:t>Survey of Adult Skills and other </a:t>
            </a:r>
            <a:r>
              <a:rPr lang="en-GB" sz="1800" dirty="0" smtClean="0"/>
              <a:t>literature </a:t>
            </a:r>
            <a:r>
              <a:rPr lang="en-GB" sz="1800" dirty="0"/>
              <a:t>highlight how and why skills use and skills match is important for productivity, innovation, wages and job satisfaction</a:t>
            </a:r>
          </a:p>
          <a:p>
            <a:pPr lvl="1" indent="-355600">
              <a:spcBef>
                <a:spcPts val="475"/>
              </a:spcBef>
              <a:buClr>
                <a:srgbClr val="F79646"/>
              </a:buClr>
              <a:buFont typeface="Wingdings" pitchFamily="2" charset="2"/>
              <a:buChar char="Ø"/>
            </a:pPr>
            <a:r>
              <a:rPr lang="en-GB" sz="1600" dirty="0"/>
              <a:t>All skills areas – education, foundation skills, generic skills and specific skills related to field of study – have a strong effect on entry wages</a:t>
            </a:r>
          </a:p>
          <a:p>
            <a:pPr lvl="1" indent="-355600">
              <a:spcBef>
                <a:spcPts val="475"/>
              </a:spcBef>
              <a:buClr>
                <a:srgbClr val="F79646"/>
              </a:buClr>
              <a:buFont typeface="Wingdings" pitchFamily="2" charset="2"/>
              <a:buChar char="Ø"/>
            </a:pPr>
            <a:r>
              <a:rPr lang="en-GB" sz="1600" dirty="0"/>
              <a:t>Mismatches between skills proficiency and the use of skills in the workplace are pervasive</a:t>
            </a:r>
          </a:p>
          <a:p>
            <a:pPr lvl="1" indent="-355600">
              <a:spcBef>
                <a:spcPts val="475"/>
              </a:spcBef>
              <a:buClr>
                <a:srgbClr val="F79646"/>
              </a:buClr>
              <a:buFont typeface="Wingdings" pitchFamily="2" charset="2"/>
              <a:buChar char="Ø"/>
            </a:pPr>
            <a:r>
              <a:rPr lang="en-GB" sz="1600" dirty="0"/>
              <a:t>At the country and industry levels</a:t>
            </a:r>
            <a:r>
              <a:rPr lang="en-GB" sz="1400" dirty="0"/>
              <a:t>, </a:t>
            </a:r>
            <a:r>
              <a:rPr lang="en-GB" sz="1600" dirty="0"/>
              <a:t>the use of skills correlates strongly with labour </a:t>
            </a:r>
            <a:r>
              <a:rPr lang="en-GB" sz="1600" dirty="0" smtClean="0"/>
              <a:t>productivity</a:t>
            </a:r>
            <a:endParaRPr lang="en-GB" sz="1600" dirty="0"/>
          </a:p>
        </p:txBody>
      </p:sp>
      <p:sp>
        <p:nvSpPr>
          <p:cNvPr id="3" name="Titolo 2"/>
          <p:cNvSpPr>
            <a:spLocks noGrp="1"/>
          </p:cNvSpPr>
          <p:nvPr>
            <p:ph type="title"/>
          </p:nvPr>
        </p:nvSpPr>
        <p:spPr>
          <a:xfrm>
            <a:off x="1080000" y="237600"/>
            <a:ext cx="7416000" cy="887144"/>
          </a:xfrm>
        </p:spPr>
        <p:txBody>
          <a:bodyPr/>
          <a:lstStyle/>
          <a:p>
            <a:pPr algn="ctr"/>
            <a:r>
              <a:rPr lang="en-US" sz="2000" b="1" dirty="0" smtClean="0"/>
              <a:t>Key Issues for ELSAC: </a:t>
            </a:r>
            <a:br>
              <a:rPr lang="en-US" sz="2000" b="1" dirty="0" smtClean="0"/>
            </a:br>
            <a:r>
              <a:rPr lang="en-NZ" sz="2000" b="1" dirty="0" smtClean="0">
                <a:solidFill>
                  <a:srgbClr val="727272"/>
                </a:solidFill>
                <a:ea typeface="+mn-ea"/>
                <a:cs typeface="+mn-cs"/>
              </a:rPr>
              <a:t>Focus </a:t>
            </a:r>
            <a:r>
              <a:rPr lang="en-NZ" sz="2000" b="1" dirty="0">
                <a:solidFill>
                  <a:srgbClr val="727272"/>
                </a:solidFill>
                <a:ea typeface="+mn-ea"/>
                <a:cs typeface="+mn-cs"/>
              </a:rPr>
              <a:t>on Skills Use, Skills Match and </a:t>
            </a:r>
            <a:r>
              <a:rPr lang="en-NZ" sz="2000" b="1" dirty="0" smtClean="0">
                <a:solidFill>
                  <a:srgbClr val="727272"/>
                </a:solidFill>
                <a:ea typeface="+mn-ea"/>
                <a:cs typeface="+mn-cs"/>
              </a:rPr>
              <a:t>Mismatch</a:t>
            </a:r>
            <a:endParaRPr lang="en-US" sz="2000" b="1" dirty="0"/>
          </a:p>
        </p:txBody>
      </p:sp>
      <p:sp>
        <p:nvSpPr>
          <p:cNvPr id="4" name="Segnaposto numero diapositiva 3"/>
          <p:cNvSpPr>
            <a:spLocks noGrp="1"/>
          </p:cNvSpPr>
          <p:nvPr>
            <p:ph type="sldNum" sz="quarter" idx="12"/>
          </p:nvPr>
        </p:nvSpPr>
        <p:spPr/>
        <p:txBody>
          <a:bodyPr/>
          <a:lstStyle/>
          <a:p>
            <a:fld id="{ECD4C446-7973-4AE2-9F5A-0FCE54321B9F}" type="slidenum">
              <a:rPr lang="en-US" smtClean="0"/>
              <a:pPr/>
              <a:t>6</a:t>
            </a:fld>
            <a:endParaRPr lang="en-US"/>
          </a:p>
        </p:txBody>
      </p:sp>
    </p:spTree>
    <p:extLst>
      <p:ext uri="{BB962C8B-B14F-4D97-AF65-F5344CB8AC3E}">
        <p14:creationId xmlns:p14="http://schemas.microsoft.com/office/powerpoint/2010/main" val="307905482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5496" y="1295640"/>
            <a:ext cx="9108504" cy="5562359"/>
          </a:xfrm>
        </p:spPr>
        <p:txBody>
          <a:bodyPr>
            <a:normAutofit/>
          </a:bodyPr>
          <a:lstStyle/>
          <a:p>
            <a:pPr marL="514350" indent="-514350">
              <a:lnSpc>
                <a:spcPct val="110000"/>
              </a:lnSpc>
              <a:spcBef>
                <a:spcPts val="0"/>
              </a:spcBef>
              <a:spcAft>
                <a:spcPts val="1200"/>
              </a:spcAft>
              <a:buAutoNum type="arabicPeriod"/>
            </a:pPr>
            <a:endParaRPr lang="en-US" sz="2800" dirty="0">
              <a:solidFill>
                <a:schemeClr val="bg2">
                  <a:lumMod val="10000"/>
                </a:schemeClr>
              </a:solidFill>
              <a:latin typeface="Calibri" panose="020F0502020204030204" pitchFamily="34" charset="0"/>
            </a:endParaRPr>
          </a:p>
          <a:p>
            <a:pPr marL="514350" indent="-514350">
              <a:lnSpc>
                <a:spcPct val="110000"/>
              </a:lnSpc>
              <a:spcBef>
                <a:spcPts val="0"/>
              </a:spcBef>
              <a:spcAft>
                <a:spcPts val="1200"/>
              </a:spcAft>
              <a:buAutoNum type="arabicPeriod"/>
            </a:pPr>
            <a:endParaRPr lang="en-US" sz="2800" dirty="0" smtClean="0">
              <a:solidFill>
                <a:schemeClr val="bg2">
                  <a:lumMod val="10000"/>
                </a:schemeClr>
              </a:solidFill>
              <a:latin typeface="Calibri" panose="020F0502020204030204" pitchFamily="34" charset="0"/>
            </a:endParaRPr>
          </a:p>
          <a:p>
            <a:pPr marL="514350" indent="-514350">
              <a:lnSpc>
                <a:spcPct val="110000"/>
              </a:lnSpc>
              <a:spcBef>
                <a:spcPts val="0"/>
              </a:spcBef>
              <a:spcAft>
                <a:spcPts val="1200"/>
              </a:spcAft>
              <a:buAutoNum type="arabicPeriod"/>
            </a:pPr>
            <a:endParaRPr lang="en-US" sz="2400" dirty="0" smtClean="0">
              <a:solidFill>
                <a:schemeClr val="bg2">
                  <a:lumMod val="10000"/>
                </a:schemeClr>
              </a:solidFill>
              <a:latin typeface="Calibri" panose="020F0502020204030204" pitchFamily="34" charset="0"/>
            </a:endParaRPr>
          </a:p>
          <a:p>
            <a:pPr marL="514350" indent="-514350">
              <a:lnSpc>
                <a:spcPct val="110000"/>
              </a:lnSpc>
              <a:spcBef>
                <a:spcPts val="0"/>
              </a:spcBef>
              <a:spcAft>
                <a:spcPts val="1200"/>
              </a:spcAft>
              <a:buAutoNum type="arabicPeriod"/>
            </a:pPr>
            <a:endParaRPr lang="en-US" sz="2400" dirty="0">
              <a:solidFill>
                <a:schemeClr val="bg2">
                  <a:lumMod val="10000"/>
                </a:schemeClr>
              </a:solidFill>
              <a:latin typeface="Calibri" panose="020F0502020204030204" pitchFamily="34" charset="0"/>
            </a:endParaRPr>
          </a:p>
          <a:p>
            <a:pPr marL="514350" indent="-514350">
              <a:lnSpc>
                <a:spcPct val="110000"/>
              </a:lnSpc>
              <a:spcBef>
                <a:spcPts val="0"/>
              </a:spcBef>
              <a:spcAft>
                <a:spcPts val="1200"/>
              </a:spcAft>
              <a:buAutoNum type="arabicPeriod"/>
            </a:pPr>
            <a:endParaRPr lang="en-US" sz="2400" dirty="0" smtClean="0">
              <a:solidFill>
                <a:schemeClr val="bg2">
                  <a:lumMod val="10000"/>
                </a:schemeClr>
              </a:solidFill>
              <a:latin typeface="Calibri" panose="020F0502020204030204" pitchFamily="34" charset="0"/>
            </a:endParaRPr>
          </a:p>
          <a:p>
            <a:pPr marL="514350" indent="-514350">
              <a:lnSpc>
                <a:spcPct val="110000"/>
              </a:lnSpc>
              <a:spcBef>
                <a:spcPts val="0"/>
              </a:spcBef>
              <a:spcAft>
                <a:spcPts val="1200"/>
              </a:spcAft>
              <a:buAutoNum type="arabicPeriod"/>
            </a:pPr>
            <a:endParaRPr lang="en-US" sz="2400" dirty="0">
              <a:solidFill>
                <a:schemeClr val="bg2">
                  <a:lumMod val="10000"/>
                </a:schemeClr>
              </a:solidFill>
              <a:latin typeface="Calibri" panose="020F0502020204030204" pitchFamily="34" charset="0"/>
            </a:endParaRPr>
          </a:p>
          <a:p>
            <a:pPr marL="514350" indent="-514350">
              <a:lnSpc>
                <a:spcPct val="110000"/>
              </a:lnSpc>
              <a:spcBef>
                <a:spcPts val="0"/>
              </a:spcBef>
              <a:spcAft>
                <a:spcPts val="1200"/>
              </a:spcAft>
              <a:buAutoNum type="arabicPeriod"/>
            </a:pPr>
            <a:endParaRPr lang="en-US" sz="2400" dirty="0" smtClean="0">
              <a:solidFill>
                <a:schemeClr val="bg2">
                  <a:lumMod val="10000"/>
                </a:schemeClr>
              </a:solidFill>
              <a:latin typeface="Calibri" panose="020F0502020204030204" pitchFamily="34" charset="0"/>
            </a:endParaRPr>
          </a:p>
          <a:p>
            <a:pPr marL="514350" indent="-514350">
              <a:lnSpc>
                <a:spcPct val="110000"/>
              </a:lnSpc>
              <a:spcBef>
                <a:spcPts val="0"/>
              </a:spcBef>
              <a:spcAft>
                <a:spcPts val="1200"/>
              </a:spcAft>
              <a:buAutoNum type="arabicPeriod"/>
            </a:pPr>
            <a:endParaRPr lang="en-US" sz="2400" b="1" dirty="0" smtClean="0">
              <a:solidFill>
                <a:schemeClr val="accent1"/>
              </a:solidFill>
              <a:latin typeface="Calibri" panose="020F0502020204030204" pitchFamily="34" charset="0"/>
            </a:endParaRPr>
          </a:p>
          <a:p>
            <a:pPr marL="0" lvl="0" indent="0">
              <a:lnSpc>
                <a:spcPts val="2000"/>
              </a:lnSpc>
              <a:spcBef>
                <a:spcPts val="2400"/>
              </a:spcBef>
              <a:buClr>
                <a:srgbClr val="727272"/>
              </a:buClr>
              <a:buNone/>
            </a:pPr>
            <a:r>
              <a:rPr lang="en-US" sz="1000" b="1" dirty="0" smtClean="0">
                <a:solidFill>
                  <a:schemeClr val="accent1"/>
                </a:solidFill>
                <a:latin typeface="Calibri" panose="020F0502020204030204" pitchFamily="34" charset="0"/>
              </a:rPr>
              <a:t>OECD-Dan </a:t>
            </a:r>
            <a:r>
              <a:rPr lang="en-US" sz="1000" b="1" smtClean="0">
                <a:solidFill>
                  <a:schemeClr val="accent1"/>
                </a:solidFill>
                <a:latin typeface="Calibri" panose="020F0502020204030204" pitchFamily="34" charset="0"/>
              </a:rPr>
              <a:t>Andrews &amp; </a:t>
            </a:r>
            <a:r>
              <a:rPr lang="en-US" sz="1000" b="1" dirty="0" err="1" smtClean="0">
                <a:solidFill>
                  <a:schemeClr val="accent1"/>
                </a:solidFill>
                <a:latin typeface="Calibri" panose="020F0502020204030204" pitchFamily="34" charset="0"/>
              </a:rPr>
              <a:t>Muge</a:t>
            </a:r>
            <a:r>
              <a:rPr lang="en-US" sz="1000" b="1" dirty="0" smtClean="0">
                <a:solidFill>
                  <a:schemeClr val="accent1"/>
                </a:solidFill>
                <a:latin typeface="Calibri" panose="020F0502020204030204" pitchFamily="34" charset="0"/>
              </a:rPr>
              <a:t> </a:t>
            </a:r>
            <a:r>
              <a:rPr lang="en-US" sz="1000" b="1" dirty="0" err="1" smtClean="0">
                <a:solidFill>
                  <a:schemeClr val="accent1"/>
                </a:solidFill>
                <a:latin typeface="Calibri" panose="020F0502020204030204" pitchFamily="34" charset="0"/>
              </a:rPr>
              <a:t>Adalet</a:t>
            </a:r>
            <a:r>
              <a:rPr lang="en-US" sz="1000" b="1" dirty="0" smtClean="0">
                <a:solidFill>
                  <a:schemeClr val="accent1"/>
                </a:solidFill>
                <a:latin typeface="Calibri" panose="020F0502020204030204" pitchFamily="34" charset="0"/>
              </a:rPr>
              <a:t> McGowan</a:t>
            </a:r>
            <a:r>
              <a:rPr lang="en-GB" sz="2200" b="1" dirty="0" smtClean="0">
                <a:solidFill>
                  <a:prstClr val="white"/>
                </a:solidFill>
                <a:latin typeface="Arial"/>
              </a:rPr>
              <a:t>Dan </a:t>
            </a:r>
            <a:r>
              <a:rPr lang="en-GB" sz="2200" b="1" dirty="0">
                <a:solidFill>
                  <a:prstClr val="white"/>
                </a:solidFill>
                <a:latin typeface="Arial"/>
              </a:rPr>
              <a:t>Andrews and </a:t>
            </a:r>
            <a:r>
              <a:rPr lang="en-GB" sz="2200" b="1" dirty="0" err="1">
                <a:solidFill>
                  <a:prstClr val="white"/>
                </a:solidFill>
                <a:latin typeface="Arial"/>
              </a:rPr>
              <a:t>Müge</a:t>
            </a:r>
            <a:r>
              <a:rPr lang="en-GB" sz="2200" b="1" dirty="0">
                <a:solidFill>
                  <a:prstClr val="white"/>
                </a:solidFill>
                <a:latin typeface="Arial"/>
              </a:rPr>
              <a:t> </a:t>
            </a:r>
            <a:r>
              <a:rPr lang="en-GB" sz="2200" b="1" dirty="0" err="1">
                <a:solidFill>
                  <a:prstClr val="white"/>
                </a:solidFill>
                <a:latin typeface="Arial"/>
              </a:rPr>
              <a:t>Adalet</a:t>
            </a:r>
            <a:r>
              <a:rPr lang="en-GB" sz="2200" b="1" dirty="0">
                <a:solidFill>
                  <a:prstClr val="white"/>
                </a:solidFill>
                <a:latin typeface="Arial"/>
              </a:rPr>
              <a:t> McGowan</a:t>
            </a:r>
          </a:p>
          <a:p>
            <a:pPr marL="514350" indent="-514350">
              <a:lnSpc>
                <a:spcPct val="110000"/>
              </a:lnSpc>
              <a:spcBef>
                <a:spcPts val="0"/>
              </a:spcBef>
              <a:spcAft>
                <a:spcPts val="600"/>
              </a:spcAft>
              <a:buAutoNum type="arabicPeriod"/>
            </a:pPr>
            <a:endParaRPr lang="en-US" sz="2800" b="1" dirty="0" smtClean="0">
              <a:solidFill>
                <a:schemeClr val="accent1"/>
              </a:solidFill>
              <a:latin typeface="Calibri" panose="020F0502020204030204" pitchFamily="34" charset="0"/>
            </a:endParaRPr>
          </a:p>
          <a:p>
            <a:pPr marL="514350" indent="-514350">
              <a:lnSpc>
                <a:spcPct val="110000"/>
              </a:lnSpc>
              <a:spcBef>
                <a:spcPts val="0"/>
              </a:spcBef>
              <a:spcAft>
                <a:spcPts val="600"/>
              </a:spcAft>
              <a:buAutoNum type="arabicPeriod"/>
            </a:pPr>
            <a:endParaRPr lang="en-US" sz="2800" b="1" dirty="0" smtClean="0">
              <a:solidFill>
                <a:schemeClr val="accent1"/>
              </a:solidFill>
              <a:latin typeface="Calibri" panose="020F0502020204030204" pitchFamily="34" charset="0"/>
            </a:endParaRPr>
          </a:p>
          <a:p>
            <a:pPr marL="514350" indent="-514350">
              <a:lnSpc>
                <a:spcPct val="110000"/>
              </a:lnSpc>
              <a:spcBef>
                <a:spcPts val="0"/>
              </a:spcBef>
              <a:spcAft>
                <a:spcPts val="600"/>
              </a:spcAft>
              <a:buAutoNum type="arabicPeriod"/>
            </a:pPr>
            <a:endParaRPr lang="en-US" sz="2600" b="1" dirty="0">
              <a:solidFill>
                <a:schemeClr val="bg2">
                  <a:lumMod val="10000"/>
                </a:schemeClr>
              </a:solidFill>
              <a:latin typeface="Calibri" panose="020F0502020204030204" pitchFamily="34" charset="0"/>
            </a:endParaRPr>
          </a:p>
          <a:p>
            <a:pPr marL="0" indent="0">
              <a:lnSpc>
                <a:spcPct val="110000"/>
              </a:lnSpc>
              <a:spcBef>
                <a:spcPts val="0"/>
              </a:spcBef>
              <a:spcAft>
                <a:spcPts val="600"/>
              </a:spcAft>
              <a:buNone/>
            </a:pPr>
            <a:endParaRPr lang="en-US" sz="2600" dirty="0" smtClean="0">
              <a:solidFill>
                <a:schemeClr val="bg2">
                  <a:lumMod val="10000"/>
                </a:schemeClr>
              </a:solidFill>
              <a:latin typeface="Calibri" panose="020F0502020204030204" pitchFamily="34" charset="0"/>
            </a:endParaRPr>
          </a:p>
          <a:p>
            <a:pPr marL="0" indent="0">
              <a:lnSpc>
                <a:spcPct val="110000"/>
              </a:lnSpc>
              <a:spcBef>
                <a:spcPts val="0"/>
              </a:spcBef>
              <a:spcAft>
                <a:spcPts val="600"/>
              </a:spcAft>
              <a:buNone/>
            </a:pPr>
            <a:endParaRPr lang="en-US" sz="2600" dirty="0" smtClean="0">
              <a:solidFill>
                <a:schemeClr val="bg2">
                  <a:lumMod val="10000"/>
                </a:schemeClr>
              </a:solidFill>
              <a:latin typeface="Calibri" panose="020F0502020204030204" pitchFamily="34" charset="0"/>
            </a:endParaRPr>
          </a:p>
          <a:p>
            <a:pPr>
              <a:lnSpc>
                <a:spcPct val="110000"/>
              </a:lnSpc>
              <a:spcBef>
                <a:spcPts val="0"/>
              </a:spcBef>
              <a:spcAft>
                <a:spcPts val="600"/>
              </a:spcAft>
              <a:buFont typeface="Wingdings" panose="05000000000000000000" pitchFamily="2" charset="2"/>
              <a:buChar char="Ø"/>
            </a:pPr>
            <a:endParaRPr lang="en-US" sz="2600" i="1" dirty="0" smtClean="0">
              <a:solidFill>
                <a:schemeClr val="bg2">
                  <a:lumMod val="10000"/>
                </a:schemeClr>
              </a:solidFill>
              <a:latin typeface="Calibri" panose="020F0502020204030204" pitchFamily="34" charset="0"/>
            </a:endParaRPr>
          </a:p>
        </p:txBody>
      </p:sp>
      <p:sp>
        <p:nvSpPr>
          <p:cNvPr id="3" name="Title 2"/>
          <p:cNvSpPr>
            <a:spLocks noGrp="1"/>
          </p:cNvSpPr>
          <p:nvPr>
            <p:ph type="title"/>
          </p:nvPr>
        </p:nvSpPr>
        <p:spPr>
          <a:xfrm>
            <a:off x="779857" y="237600"/>
            <a:ext cx="8364144" cy="1022400"/>
          </a:xfrm>
        </p:spPr>
        <p:txBody>
          <a:bodyPr/>
          <a:lstStyle/>
          <a:p>
            <a:pPr algn="ctr">
              <a:spcBef>
                <a:spcPts val="1800"/>
              </a:spcBef>
              <a:spcAft>
                <a:spcPts val="1800"/>
              </a:spcAft>
            </a:pPr>
            <a:r>
              <a:rPr lang="en-US" sz="3500" b="1" dirty="0" smtClean="0"/>
              <a:t>Productivity gains from reducing skill mismatch to the best practice level</a:t>
            </a:r>
            <a:endParaRPr lang="en-US" sz="3500" b="1" dirty="0"/>
          </a:p>
        </p:txBody>
      </p:sp>
      <p:sp>
        <p:nvSpPr>
          <p:cNvPr id="7" name="TextBox 6"/>
          <p:cNvSpPr txBox="1"/>
          <p:nvPr/>
        </p:nvSpPr>
        <p:spPr>
          <a:xfrm>
            <a:off x="2683444" y="6165304"/>
            <a:ext cx="5073825" cy="553998"/>
          </a:xfrm>
          <a:prstGeom prst="rect">
            <a:avLst/>
          </a:prstGeom>
          <a:solidFill>
            <a:schemeClr val="accent1"/>
          </a:solidFill>
        </p:spPr>
        <p:txBody>
          <a:bodyPr wrap="none" rtlCol="0">
            <a:spAutoFit/>
          </a:bodyPr>
          <a:lstStyle/>
          <a:p>
            <a:pPr algn="ctr" fontAlgn="auto">
              <a:spcBef>
                <a:spcPts val="0"/>
              </a:spcBef>
              <a:spcAft>
                <a:spcPts val="0"/>
              </a:spcAft>
            </a:pPr>
            <a:r>
              <a:rPr lang="en-GB" sz="1500" i="1" dirty="0" smtClean="0">
                <a:solidFill>
                  <a:prstClr val="white"/>
                </a:solidFill>
                <a:latin typeface="Georgia"/>
                <a:cs typeface="+mn-cs"/>
              </a:rPr>
              <a:t>Differences in skill mismatch can account for one-fifth of</a:t>
            </a:r>
          </a:p>
          <a:p>
            <a:pPr algn="ctr" fontAlgn="auto">
              <a:spcBef>
                <a:spcPts val="0"/>
              </a:spcBef>
              <a:spcAft>
                <a:spcPts val="0"/>
              </a:spcAft>
            </a:pPr>
            <a:r>
              <a:rPr lang="en-GB" sz="1500" i="1" dirty="0" smtClean="0">
                <a:solidFill>
                  <a:prstClr val="white"/>
                </a:solidFill>
                <a:latin typeface="Georgia"/>
                <a:cs typeface="+mn-cs"/>
              </a:rPr>
              <a:t>the labour productivity gap between Italy and the US.</a:t>
            </a:r>
            <a:endParaRPr lang="en-GB" sz="1500" i="1" dirty="0">
              <a:solidFill>
                <a:prstClr val="white"/>
              </a:solidFill>
              <a:latin typeface="Georgia"/>
              <a:cs typeface="+mn-cs"/>
            </a:endParaRP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93837" y="1484784"/>
            <a:ext cx="8280920" cy="452128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5" name="Straight Connector 4"/>
          <p:cNvCxnSpPr/>
          <p:nvPr/>
        </p:nvCxnSpPr>
        <p:spPr>
          <a:xfrm>
            <a:off x="2267744" y="6093296"/>
            <a:ext cx="5832648" cy="0"/>
          </a:xfrm>
          <a:prstGeom prst="line">
            <a:avLst/>
          </a:prstGeom>
          <a:ln w="19050">
            <a:solidFill>
              <a:schemeClr val="tx1">
                <a:lumMod val="75000"/>
              </a:schemeClr>
            </a:solidFill>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flipV="1">
            <a:off x="2267744" y="5877272"/>
            <a:ext cx="0" cy="216024"/>
          </a:xfrm>
          <a:prstGeom prst="straightConnector1">
            <a:avLst/>
          </a:prstGeom>
          <a:ln w="19050">
            <a:solidFill>
              <a:schemeClr val="tx1">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flipV="1">
            <a:off x="8093099" y="5877272"/>
            <a:ext cx="0" cy="216024"/>
          </a:xfrm>
          <a:prstGeom prst="straightConnector1">
            <a:avLst/>
          </a:prstGeom>
          <a:ln w="19050">
            <a:solidFill>
              <a:schemeClr val="tx1">
                <a:lumMod val="75000"/>
              </a:schemeClr>
            </a:solidFill>
            <a:tailEnd type="arrow"/>
          </a:ln>
        </p:spPr>
        <p:style>
          <a:lnRef idx="1">
            <a:schemeClr val="accent1"/>
          </a:lnRef>
          <a:fillRef idx="0">
            <a:schemeClr val="accent1"/>
          </a:fillRef>
          <a:effectRef idx="0">
            <a:schemeClr val="accent1"/>
          </a:effectRef>
          <a:fontRef idx="minor">
            <a:schemeClr val="tx1"/>
          </a:fontRef>
        </p:style>
      </p:cxnSp>
      <p:sp>
        <p:nvSpPr>
          <p:cNvPr id="4" name="Segnaposto numero diapositiva 3"/>
          <p:cNvSpPr>
            <a:spLocks noGrp="1"/>
          </p:cNvSpPr>
          <p:nvPr>
            <p:ph type="sldNum" sz="quarter" idx="4"/>
          </p:nvPr>
        </p:nvSpPr>
        <p:spPr/>
        <p:txBody>
          <a:bodyPr/>
          <a:lstStyle/>
          <a:p>
            <a:fld id="{58A3AF47-B4FA-4D1F-8A11-2DCF56C6D06A}" type="slidenum">
              <a:rPr lang="en-US" smtClean="0">
                <a:solidFill>
                  <a:prstClr val="white"/>
                </a:solidFill>
              </a:rPr>
              <a:pPr/>
              <a:t>7</a:t>
            </a:fld>
            <a:endParaRPr lang="en-US">
              <a:solidFill>
                <a:prstClr val="white"/>
              </a:solidFill>
            </a:endParaRPr>
          </a:p>
        </p:txBody>
      </p:sp>
    </p:spTree>
    <p:extLst>
      <p:ext uri="{BB962C8B-B14F-4D97-AF65-F5344CB8AC3E}">
        <p14:creationId xmlns:p14="http://schemas.microsoft.com/office/powerpoint/2010/main" val="10571247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2"/>
          <p:cNvSpPr>
            <a:spLocks noGrp="1"/>
          </p:cNvSpPr>
          <p:nvPr>
            <p:ph type="title"/>
          </p:nvPr>
        </p:nvSpPr>
        <p:spPr>
          <a:xfrm>
            <a:off x="1079500" y="238125"/>
            <a:ext cx="7416800" cy="1022350"/>
          </a:xfrm>
        </p:spPr>
        <p:txBody>
          <a:bodyPr/>
          <a:lstStyle/>
          <a:p>
            <a:pPr algn="ctr"/>
            <a:r>
              <a:rPr lang="en-US" b="1" dirty="0" smtClean="0"/>
              <a:t>Skills Use and Skills Mismatch</a:t>
            </a:r>
          </a:p>
        </p:txBody>
      </p:sp>
      <p:sp>
        <p:nvSpPr>
          <p:cNvPr id="8195" name="Content Placeholder 5"/>
          <p:cNvSpPr>
            <a:spLocks noGrp="1"/>
          </p:cNvSpPr>
          <p:nvPr>
            <p:ph idx="1"/>
          </p:nvPr>
        </p:nvSpPr>
        <p:spPr>
          <a:xfrm>
            <a:off x="323528" y="1340768"/>
            <a:ext cx="8363892" cy="5328592"/>
          </a:xfrm>
        </p:spPr>
        <p:txBody>
          <a:bodyPr/>
          <a:lstStyle/>
          <a:p>
            <a:pPr marL="355600" lvl="2" indent="-355600">
              <a:buClr>
                <a:srgbClr val="F79646"/>
              </a:buClr>
              <a:buFont typeface="Wingdings" pitchFamily="2" charset="2"/>
              <a:buChar char="Ø"/>
            </a:pPr>
            <a:endParaRPr lang="en-US" sz="2000" dirty="0" smtClean="0"/>
          </a:p>
          <a:p>
            <a:pPr marL="324000" lvl="1" indent="-324000">
              <a:buClr>
                <a:srgbClr val="F79646"/>
              </a:buClr>
              <a:buFont typeface="Wingdings" pitchFamily="2" charset="2"/>
              <a:buChar char="Ø"/>
            </a:pPr>
            <a:r>
              <a:rPr lang="en-US" sz="2000" dirty="0">
                <a:solidFill>
                  <a:srgbClr val="727272"/>
                </a:solidFill>
              </a:rPr>
              <a:t>BPC (December 2015) </a:t>
            </a:r>
            <a:r>
              <a:rPr lang="en-US" sz="2000" dirty="0" err="1">
                <a:solidFill>
                  <a:srgbClr val="727272"/>
                </a:solidFill>
              </a:rPr>
              <a:t>emphasised</a:t>
            </a:r>
            <a:r>
              <a:rPr lang="en-US" sz="2000" dirty="0">
                <a:solidFill>
                  <a:srgbClr val="727272"/>
                </a:solidFill>
              </a:rPr>
              <a:t> the need to provide a coherent conceptual framework of qualifications and skills match/mismatch and use of skills at work and outside, and to test relevance of proposed questions in </a:t>
            </a:r>
            <a:r>
              <a:rPr lang="en-US" sz="2000" dirty="0" smtClean="0">
                <a:solidFill>
                  <a:srgbClr val="727272"/>
                </a:solidFill>
              </a:rPr>
              <a:t>BQ</a:t>
            </a:r>
          </a:p>
          <a:p>
            <a:pPr marL="324000" lvl="1" indent="-324000">
              <a:buClr>
                <a:srgbClr val="F79646"/>
              </a:buClr>
              <a:buFont typeface="Wingdings" pitchFamily="2" charset="2"/>
              <a:buChar char="Ø"/>
            </a:pPr>
            <a:endParaRPr lang="en-US" sz="2000" dirty="0">
              <a:solidFill>
                <a:srgbClr val="727272"/>
              </a:solidFill>
            </a:endParaRPr>
          </a:p>
          <a:p>
            <a:pPr marL="324000" lvl="1" indent="-324000">
              <a:buClr>
                <a:srgbClr val="F79646"/>
              </a:buClr>
              <a:buFont typeface="Wingdings" pitchFamily="2" charset="2"/>
              <a:buChar char="Ø"/>
            </a:pPr>
            <a:r>
              <a:rPr lang="en-GB" sz="2000" b="1" dirty="0" smtClean="0">
                <a:solidFill>
                  <a:srgbClr val="727272"/>
                </a:solidFill>
              </a:rPr>
              <a:t>Key Issues</a:t>
            </a:r>
          </a:p>
          <a:p>
            <a:pPr marL="727225" lvl="2" indent="-324000">
              <a:buClr>
                <a:srgbClr val="F79646"/>
              </a:buClr>
              <a:buFont typeface="Wingdings" pitchFamily="2" charset="2"/>
              <a:buChar char="Ø"/>
            </a:pPr>
            <a:r>
              <a:rPr lang="en-GB" sz="1600" dirty="0" smtClean="0">
                <a:solidFill>
                  <a:srgbClr val="727272"/>
                </a:solidFill>
              </a:rPr>
              <a:t>Knowledge gaps in the measurement of skills use at work</a:t>
            </a:r>
          </a:p>
          <a:p>
            <a:pPr marL="727225" lvl="2" indent="-324000">
              <a:buClr>
                <a:srgbClr val="F79646"/>
              </a:buClr>
              <a:buFont typeface="Wingdings" pitchFamily="2" charset="2"/>
              <a:buChar char="Ø"/>
            </a:pPr>
            <a:r>
              <a:rPr lang="en-GB" sz="1600" dirty="0" smtClean="0">
                <a:solidFill>
                  <a:srgbClr val="727272"/>
                </a:solidFill>
              </a:rPr>
              <a:t>Difficulties encountered in developing a robust measure of skills mismatch</a:t>
            </a:r>
          </a:p>
          <a:p>
            <a:pPr marL="727225" lvl="2" indent="-324000">
              <a:buClr>
                <a:srgbClr val="F79646"/>
              </a:buClr>
              <a:buFont typeface="Wingdings" pitchFamily="2" charset="2"/>
              <a:buChar char="Ø"/>
            </a:pPr>
            <a:r>
              <a:rPr lang="en-GB" sz="1600" dirty="0" smtClean="0">
                <a:solidFill>
                  <a:srgbClr val="727272"/>
                </a:solidFill>
              </a:rPr>
              <a:t>To </a:t>
            </a:r>
            <a:r>
              <a:rPr lang="en-GB" sz="1600" dirty="0">
                <a:solidFill>
                  <a:srgbClr val="727272"/>
                </a:solidFill>
              </a:rPr>
              <a:t>evaluate the distribution of skills not included in the Direct Assessment (DA), notably soft </a:t>
            </a:r>
            <a:r>
              <a:rPr lang="en-GB" sz="1600" dirty="0" smtClean="0">
                <a:solidFill>
                  <a:srgbClr val="727272"/>
                </a:solidFill>
              </a:rPr>
              <a:t>skills</a:t>
            </a:r>
            <a:endParaRPr lang="en-GB" sz="1600" dirty="0">
              <a:solidFill>
                <a:srgbClr val="727272"/>
              </a:solidFill>
            </a:endParaRPr>
          </a:p>
          <a:p>
            <a:pPr marL="727225" lvl="2" indent="-324000">
              <a:buClr>
                <a:srgbClr val="F79646"/>
              </a:buClr>
              <a:buFont typeface="Wingdings" pitchFamily="2" charset="2"/>
              <a:buChar char="Ø"/>
            </a:pPr>
            <a:r>
              <a:rPr lang="en-GB" sz="1600" dirty="0">
                <a:solidFill>
                  <a:srgbClr val="727272"/>
                </a:solidFill>
              </a:rPr>
              <a:t>To approximate the distribution of the demand for certain skills (as measured by their use, based on task-based method (JRA</a:t>
            </a:r>
            <a:r>
              <a:rPr lang="en-GB" sz="1600" dirty="0" smtClean="0">
                <a:solidFill>
                  <a:srgbClr val="727272"/>
                </a:solidFill>
              </a:rPr>
              <a:t>)) </a:t>
            </a:r>
            <a:endParaRPr lang="en-GB" sz="1600" dirty="0">
              <a:solidFill>
                <a:srgbClr val="727272"/>
              </a:solidFill>
            </a:endParaRPr>
          </a:p>
          <a:p>
            <a:pPr marL="727225" lvl="2" indent="-324000">
              <a:buClr>
                <a:srgbClr val="F79646"/>
              </a:buClr>
              <a:buFont typeface="Wingdings" pitchFamily="2" charset="2"/>
              <a:buChar char="Ø"/>
            </a:pPr>
            <a:r>
              <a:rPr lang="en-GB" sz="1600" dirty="0">
                <a:solidFill>
                  <a:srgbClr val="727272"/>
                </a:solidFill>
              </a:rPr>
              <a:t>To measure mismatch by linking indicators of skill use and skills </a:t>
            </a:r>
            <a:r>
              <a:rPr lang="en-GB" sz="1600" dirty="0" smtClean="0">
                <a:solidFill>
                  <a:srgbClr val="727272"/>
                </a:solidFill>
              </a:rPr>
              <a:t>proficiency </a:t>
            </a:r>
            <a:endParaRPr lang="en-GB" sz="1600" dirty="0">
              <a:solidFill>
                <a:srgbClr val="727272"/>
              </a:solidFill>
            </a:endParaRPr>
          </a:p>
          <a:p>
            <a:pPr marL="727225" lvl="2" indent="-324000">
              <a:buClr>
                <a:srgbClr val="F79646"/>
              </a:buClr>
              <a:buFont typeface="Wingdings" pitchFamily="2" charset="2"/>
              <a:buChar char="Ø"/>
            </a:pPr>
            <a:r>
              <a:rPr lang="en-GB" sz="1600" dirty="0">
                <a:solidFill>
                  <a:srgbClr val="727272"/>
                </a:solidFill>
              </a:rPr>
              <a:t>To contribute to the explanation of skill acquisition and obsolescence</a:t>
            </a:r>
            <a:endParaRPr lang="en-GB" sz="1600" b="1" dirty="0">
              <a:solidFill>
                <a:srgbClr val="727272"/>
              </a:solidFill>
            </a:endParaRPr>
          </a:p>
          <a:p>
            <a:pPr marL="403225" lvl="2" indent="0">
              <a:buClr>
                <a:srgbClr val="F79646"/>
              </a:buClr>
              <a:buNone/>
            </a:pPr>
            <a:endParaRPr lang="en-US" sz="1600" dirty="0" smtClean="0"/>
          </a:p>
          <a:p>
            <a:pPr marL="403225" lvl="2" indent="0">
              <a:buClr>
                <a:srgbClr val="F79646"/>
              </a:buClr>
              <a:buNone/>
            </a:pPr>
            <a:endParaRPr lang="en-US" sz="1600" dirty="0"/>
          </a:p>
        </p:txBody>
      </p:sp>
      <p:sp>
        <p:nvSpPr>
          <p:cNvPr id="2" name="Segnaposto numero diapositiva 1"/>
          <p:cNvSpPr>
            <a:spLocks noGrp="1"/>
          </p:cNvSpPr>
          <p:nvPr>
            <p:ph type="sldNum" sz="quarter" idx="12"/>
          </p:nvPr>
        </p:nvSpPr>
        <p:spPr/>
        <p:txBody>
          <a:bodyPr/>
          <a:lstStyle/>
          <a:p>
            <a:fld id="{ECD4C446-7973-4AE2-9F5A-0FCE54321B9F}" type="slidenum">
              <a:rPr lang="en-US" smtClean="0"/>
              <a:pPr/>
              <a:t>8</a:t>
            </a:fld>
            <a:endParaRPr lang="en-US"/>
          </a:p>
        </p:txBody>
      </p:sp>
    </p:spTree>
    <p:extLst>
      <p:ext uri="{BB962C8B-B14F-4D97-AF65-F5344CB8AC3E}">
        <p14:creationId xmlns:p14="http://schemas.microsoft.com/office/powerpoint/2010/main" val="112841402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2"/>
          <p:cNvSpPr>
            <a:spLocks noGrp="1"/>
          </p:cNvSpPr>
          <p:nvPr>
            <p:ph type="title"/>
          </p:nvPr>
        </p:nvSpPr>
        <p:spPr>
          <a:xfrm>
            <a:off x="1079500" y="238125"/>
            <a:ext cx="7416800" cy="1022350"/>
          </a:xfrm>
        </p:spPr>
        <p:txBody>
          <a:bodyPr/>
          <a:lstStyle/>
          <a:p>
            <a:pPr algn="ctr"/>
            <a:r>
              <a:rPr lang="en-US" b="1" dirty="0">
                <a:solidFill>
                  <a:srgbClr val="727272"/>
                </a:solidFill>
              </a:rPr>
              <a:t>Skills Use and Skills Mismatch</a:t>
            </a:r>
            <a:endParaRPr lang="en-US" b="1" dirty="0" smtClean="0"/>
          </a:p>
        </p:txBody>
      </p:sp>
      <p:sp>
        <p:nvSpPr>
          <p:cNvPr id="8195" name="Content Placeholder 5"/>
          <p:cNvSpPr>
            <a:spLocks noGrp="1"/>
          </p:cNvSpPr>
          <p:nvPr>
            <p:ph idx="1"/>
          </p:nvPr>
        </p:nvSpPr>
        <p:spPr>
          <a:xfrm>
            <a:off x="0" y="1340768"/>
            <a:ext cx="9036496" cy="5400600"/>
          </a:xfrm>
        </p:spPr>
        <p:txBody>
          <a:bodyPr/>
          <a:lstStyle/>
          <a:p>
            <a:pPr marL="727200" lvl="1" indent="-324000">
              <a:spcAft>
                <a:spcPts val="600"/>
              </a:spcAft>
              <a:buClr>
                <a:srgbClr val="F79646"/>
              </a:buClr>
              <a:buFont typeface="Wingdings" pitchFamily="2" charset="2"/>
              <a:buChar char="Ø"/>
            </a:pPr>
            <a:r>
              <a:rPr lang="en-GB" sz="2200" b="1" dirty="0" smtClean="0"/>
              <a:t>Developing a comprehensive framework for the analysis of skill use and mismatch</a:t>
            </a:r>
            <a:r>
              <a:rPr lang="en-GB" sz="2200" dirty="0" smtClean="0"/>
              <a:t>:</a:t>
            </a:r>
            <a:endParaRPr lang="en-GB" sz="2200" dirty="0"/>
          </a:p>
          <a:p>
            <a:pPr marL="1184425" lvl="3" indent="-324000">
              <a:spcAft>
                <a:spcPts val="600"/>
              </a:spcAft>
              <a:buClr>
                <a:srgbClr val="F79646"/>
              </a:buClr>
              <a:buFont typeface="Wingdings" pitchFamily="2" charset="2"/>
              <a:buChar char="Ø"/>
            </a:pPr>
            <a:r>
              <a:rPr lang="en-GB" sz="1800" dirty="0" smtClean="0"/>
              <a:t>Adopting a dynamic approach centred around workers’ and firms’ behaviour</a:t>
            </a:r>
          </a:p>
          <a:p>
            <a:pPr marL="1641625" lvl="4" indent="-324000">
              <a:spcAft>
                <a:spcPts val="600"/>
              </a:spcAft>
              <a:buClr>
                <a:srgbClr val="F79646"/>
              </a:buClr>
              <a:buFont typeface="Wingdings" pitchFamily="2" charset="2"/>
              <a:buChar char="Ø"/>
            </a:pPr>
            <a:r>
              <a:rPr lang="en-GB" sz="1400" dirty="0" smtClean="0"/>
              <a:t>Skill use and mismatch are dynamic concepts, evolving with experience and tenure</a:t>
            </a:r>
          </a:p>
          <a:p>
            <a:pPr marL="1641625" lvl="4" indent="-324000">
              <a:spcAft>
                <a:spcPts val="600"/>
              </a:spcAft>
              <a:buClr>
                <a:srgbClr val="F79646"/>
              </a:buClr>
              <a:buFont typeface="Wingdings" pitchFamily="2" charset="2"/>
              <a:buChar char="Ø"/>
            </a:pPr>
            <a:r>
              <a:rPr lang="en-GB" sz="1400" dirty="0" smtClean="0"/>
              <a:t>Responsive to changes in skills of workers and job content</a:t>
            </a:r>
          </a:p>
          <a:p>
            <a:pPr marL="1641625" lvl="4" indent="-324000">
              <a:spcAft>
                <a:spcPts val="600"/>
              </a:spcAft>
              <a:buClr>
                <a:srgbClr val="F79646"/>
              </a:buClr>
              <a:buFont typeface="Wingdings" pitchFamily="2" charset="2"/>
              <a:buChar char="Ø"/>
            </a:pPr>
            <a:r>
              <a:rPr lang="en-GB" sz="1400" dirty="0">
                <a:solidFill>
                  <a:srgbClr val="727272"/>
                </a:solidFill>
              </a:rPr>
              <a:t>Importance and (job/task) complexity vs frequency (currently measured) </a:t>
            </a:r>
            <a:r>
              <a:rPr lang="en-GB" sz="1400" dirty="0" smtClean="0"/>
              <a:t>Add work organisation questions, retrospective questions for skills use and mismatch evolution, prospective questions on expectations of future changes – job autonomy, job crafting, job engagement, job complexity and intensification, organisational crafting</a:t>
            </a:r>
          </a:p>
          <a:p>
            <a:pPr marL="1184425" lvl="3" indent="-324000">
              <a:spcAft>
                <a:spcPts val="600"/>
              </a:spcAft>
              <a:buClr>
                <a:srgbClr val="F79646"/>
              </a:buClr>
              <a:buFont typeface="Wingdings" pitchFamily="2" charset="2"/>
              <a:buChar char="Ø"/>
            </a:pPr>
            <a:r>
              <a:rPr lang="en-GB" sz="1800" dirty="0" smtClean="0"/>
              <a:t>The correlates of skills use and mismatch: </a:t>
            </a:r>
          </a:p>
          <a:p>
            <a:pPr marL="1641625" lvl="4" indent="-324000">
              <a:spcAft>
                <a:spcPts val="600"/>
              </a:spcAft>
              <a:buClr>
                <a:srgbClr val="F79646"/>
              </a:buClr>
              <a:buFont typeface="Wingdings" pitchFamily="2" charset="2"/>
              <a:buChar char="Ø"/>
            </a:pPr>
            <a:r>
              <a:rPr lang="en-GB" sz="1400" dirty="0" smtClean="0"/>
              <a:t>Antecedents: reasons for choosing a specific job, HRM practices, firm age and other characteristics (could be imported from external sources)</a:t>
            </a:r>
          </a:p>
          <a:p>
            <a:pPr marL="1641625" lvl="4" indent="-324000">
              <a:spcAft>
                <a:spcPts val="600"/>
              </a:spcAft>
              <a:buClr>
                <a:srgbClr val="F79646"/>
              </a:buClr>
              <a:buFont typeface="Wingdings" pitchFamily="2" charset="2"/>
              <a:buChar char="Ø"/>
            </a:pPr>
            <a:r>
              <a:rPr lang="en-GB" sz="1400" dirty="0" smtClean="0"/>
              <a:t>Consequences: add motivation and engagement in workplace, productivity (in addition to wages) but also retrospective questions to identify scarring effects </a:t>
            </a:r>
          </a:p>
          <a:p>
            <a:pPr marL="1641625" lvl="4" indent="-324000">
              <a:spcAft>
                <a:spcPts val="600"/>
              </a:spcAft>
              <a:buClr>
                <a:srgbClr val="F79646"/>
              </a:buClr>
              <a:buFont typeface="Wingdings" pitchFamily="2" charset="2"/>
              <a:buChar char="Ø"/>
            </a:pPr>
            <a:r>
              <a:rPr lang="en-GB" sz="1400" dirty="0" smtClean="0"/>
              <a:t>Mediators: non-cognitive traits, workers’ approach to the job (job crafting), working environment</a:t>
            </a:r>
          </a:p>
          <a:p>
            <a:pPr marL="1641625" lvl="4" indent="-324000">
              <a:spcAft>
                <a:spcPts val="600"/>
              </a:spcAft>
              <a:buClr>
                <a:srgbClr val="F79646"/>
              </a:buClr>
              <a:buFont typeface="Wingdings" pitchFamily="2" charset="2"/>
              <a:buChar char="Ø"/>
            </a:pPr>
            <a:r>
              <a:rPr lang="en-GB" sz="1400" dirty="0" smtClean="0"/>
              <a:t>Causality: including retrospective may help (mismatch in first/previous job)</a:t>
            </a:r>
            <a:endParaRPr lang="en-GB" sz="1400" dirty="0"/>
          </a:p>
        </p:txBody>
      </p:sp>
      <p:sp>
        <p:nvSpPr>
          <p:cNvPr id="2" name="Segnaposto numero diapositiva 1"/>
          <p:cNvSpPr>
            <a:spLocks noGrp="1"/>
          </p:cNvSpPr>
          <p:nvPr>
            <p:ph type="sldNum" sz="quarter" idx="12"/>
          </p:nvPr>
        </p:nvSpPr>
        <p:spPr/>
        <p:txBody>
          <a:bodyPr/>
          <a:lstStyle/>
          <a:p>
            <a:fld id="{ECD4C446-7973-4AE2-9F5A-0FCE54321B9F}" type="slidenum">
              <a:rPr lang="en-US" smtClean="0"/>
              <a:pPr/>
              <a:t>9</a:t>
            </a:fld>
            <a:endParaRPr lang="en-US"/>
          </a:p>
        </p:txBody>
      </p:sp>
    </p:spTree>
    <p:extLst>
      <p:ext uri="{BB962C8B-B14F-4D97-AF65-F5344CB8AC3E}">
        <p14:creationId xmlns:p14="http://schemas.microsoft.com/office/powerpoint/2010/main" val="210070660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_rels/theme3.xml.rels><?xml version="1.0" encoding="UTF-8" standalone="yes"?>
<Relationships xmlns="http://schemas.openxmlformats.org/package/2006/relationships"><Relationship Id="rId1" Type="http://schemas.openxmlformats.org/officeDocument/2006/relationships/image" Target="../media/image1.jpeg"/></Relationships>
</file>

<file path=ppt/theme/_rels/theme4.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CDE_Français_blanc">
  <a:themeElements>
    <a:clrScheme name="OECD white">
      <a:dk1>
        <a:srgbClr val="727272"/>
      </a:dk1>
      <a:lt1>
        <a:sysClr val="window" lastClr="FFFFFF"/>
      </a:lt1>
      <a:dk2>
        <a:srgbClr val="006299"/>
      </a:dk2>
      <a:lt2>
        <a:srgbClr val="E6E6E6"/>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ECD">
      <a:majorFont>
        <a:latin typeface="Arial"/>
        <a:ea typeface=""/>
        <a:cs typeface=""/>
      </a:majorFont>
      <a:minorFont>
        <a:latin typeface="Georgia"/>
        <a:ea typeface=""/>
        <a:cs typeface=""/>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ECFIN_Reallocation_AndrewsDeSerres">
  <a:themeElements>
    <a:clrScheme name="OECD white">
      <a:dk1>
        <a:srgbClr val="727272"/>
      </a:dk1>
      <a:lt1>
        <a:sysClr val="window" lastClr="FFFFFF"/>
      </a:lt1>
      <a:dk2>
        <a:srgbClr val="006299"/>
      </a:dk2>
      <a:lt2>
        <a:srgbClr val="E6E6E6"/>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ECD">
      <a:majorFont>
        <a:latin typeface="Arial"/>
        <a:ea typeface=""/>
        <a:cs typeface=""/>
      </a:majorFont>
      <a:minorFont>
        <a:latin typeface="Georgia"/>
        <a:ea typeface=""/>
        <a:cs typeface=""/>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3.xml><?xml version="1.0" encoding="utf-8"?>
<a:theme xmlns:a="http://schemas.openxmlformats.org/drawingml/2006/main" name="2_OCDE_Français_blanc">
  <a:themeElements>
    <a:clrScheme name="OECD white">
      <a:dk1>
        <a:srgbClr val="727272"/>
      </a:dk1>
      <a:lt1>
        <a:sysClr val="window" lastClr="FFFFFF"/>
      </a:lt1>
      <a:dk2>
        <a:srgbClr val="006299"/>
      </a:dk2>
      <a:lt2>
        <a:srgbClr val="E6E6E6"/>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ECD">
      <a:majorFont>
        <a:latin typeface="Arial"/>
        <a:ea typeface=""/>
        <a:cs typeface=""/>
      </a:majorFont>
      <a:minorFont>
        <a:latin typeface="Georgia"/>
        <a:ea typeface=""/>
        <a:cs typeface=""/>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4.xml><?xml version="1.0" encoding="utf-8"?>
<a:theme xmlns:a="http://schemas.openxmlformats.org/drawingml/2006/main" name="7_OECD_English_white">
  <a:themeElements>
    <a:clrScheme name="OECD white">
      <a:dk1>
        <a:srgbClr val="727272"/>
      </a:dk1>
      <a:lt1>
        <a:sysClr val="window" lastClr="FFFFFF"/>
      </a:lt1>
      <a:dk2>
        <a:srgbClr val="006299"/>
      </a:dk2>
      <a:lt2>
        <a:srgbClr val="E6E6E6"/>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ECD">
      <a:majorFont>
        <a:latin typeface="Arial"/>
        <a:ea typeface=""/>
        <a:cs typeface=""/>
      </a:majorFont>
      <a:minorFont>
        <a:latin typeface="Georgia"/>
        <a:ea typeface=""/>
        <a:cs typeface=""/>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OCDE_Français_blanc</Template>
  <TotalTime>8698</TotalTime>
  <Words>3021</Words>
  <Application>Microsoft Office PowerPoint</Application>
  <PresentationFormat>Presentazione su schermo (4:3)</PresentationFormat>
  <Paragraphs>201</Paragraphs>
  <Slides>15</Slides>
  <Notes>15</Notes>
  <HiddenSlides>0</HiddenSlides>
  <MMClips>0</MMClips>
  <ScaleCrop>false</ScaleCrop>
  <HeadingPairs>
    <vt:vector size="4" baseType="variant">
      <vt:variant>
        <vt:lpstr>Tema</vt:lpstr>
      </vt:variant>
      <vt:variant>
        <vt:i4>4</vt:i4>
      </vt:variant>
      <vt:variant>
        <vt:lpstr>Titoli diapositive</vt:lpstr>
      </vt:variant>
      <vt:variant>
        <vt:i4>15</vt:i4>
      </vt:variant>
    </vt:vector>
  </HeadingPairs>
  <TitlesOfParts>
    <vt:vector size="19" baseType="lpstr">
      <vt:lpstr>OCDE_Français_blanc</vt:lpstr>
      <vt:lpstr>ECFIN_Reallocation_AndrewsDeSerres</vt:lpstr>
      <vt:lpstr>2_OCDE_Français_blanc</vt:lpstr>
      <vt:lpstr>7_OECD_English_white</vt:lpstr>
      <vt:lpstr>Presentazione standard di PowerPoint</vt:lpstr>
      <vt:lpstr>Overview of the Presentation</vt:lpstr>
      <vt:lpstr>PIAAC Survey of Adult Skills 1st cycle A Success Story</vt:lpstr>
      <vt:lpstr>PIAAC Survey of Adult Skills- 2nd cycle Single round data collection 2021-22</vt:lpstr>
      <vt:lpstr>Preparation of the 2nd cycle.  Research and Development 2016-2017</vt:lpstr>
      <vt:lpstr>Key Issues for ELSAC:  Focus on Skills Use, Skills Match and Mismatch</vt:lpstr>
      <vt:lpstr>Productivity gains from reducing skill mismatch to the best practice level</vt:lpstr>
      <vt:lpstr>Skills Use and Skills Mismatch</vt:lpstr>
      <vt:lpstr>Skills Use and Skills Mismatch</vt:lpstr>
      <vt:lpstr>Skills Use, Work Organization and HR Management Practices</vt:lpstr>
      <vt:lpstr>Demand for Skills: an Employer Survey?</vt:lpstr>
      <vt:lpstr>Value Added of an Employer Survey associated with PIAAC</vt:lpstr>
      <vt:lpstr>Value Added of an Employer Survey associated with PIAAC</vt:lpstr>
      <vt:lpstr>Personality Traits and Non Cognitive Skills</vt:lpstr>
      <vt:lpstr>Presentazione standard di PowerPoint</vt:lpstr>
    </vt:vector>
  </TitlesOfParts>
  <Company>OECD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Mezaessid_M</dc:creator>
  <cp:lastModifiedBy>Carlucci Chiara</cp:lastModifiedBy>
  <cp:revision>271</cp:revision>
  <cp:lastPrinted>2016-04-12T10:49:39Z</cp:lastPrinted>
  <dcterms:created xsi:type="dcterms:W3CDTF">2013-03-29T08:25:16Z</dcterms:created>
  <dcterms:modified xsi:type="dcterms:W3CDTF">2016-06-13T12:38:54Z</dcterms:modified>
</cp:coreProperties>
</file>