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62" r:id="rId3"/>
    <p:sldId id="292" r:id="rId4"/>
    <p:sldId id="302" r:id="rId5"/>
    <p:sldId id="294" r:id="rId6"/>
    <p:sldId id="327" r:id="rId7"/>
    <p:sldId id="295" r:id="rId8"/>
    <p:sldId id="328" r:id="rId9"/>
    <p:sldId id="322" r:id="rId10"/>
    <p:sldId id="305" r:id="rId11"/>
    <p:sldId id="323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26" r:id="rId20"/>
    <p:sldId id="301" r:id="rId21"/>
    <p:sldId id="329" r:id="rId22"/>
    <p:sldId id="317" r:id="rId23"/>
    <p:sldId id="321" r:id="rId24"/>
    <p:sldId id="310" r:id="rId25"/>
  </p:sldIdLst>
  <p:sldSz cx="9144000" cy="6858000" type="screen4x3"/>
  <p:notesSz cx="7104063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BBF4F5"/>
    <a:srgbClr val="CCECFF"/>
    <a:srgbClr val="F3F9FA"/>
    <a:srgbClr val="333399"/>
    <a:srgbClr val="990033"/>
    <a:srgbClr val="FF6600"/>
    <a:srgbClr val="E7F3F4"/>
    <a:srgbClr val="FFFF00"/>
    <a:srgbClr val="E7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88" autoAdjust="0"/>
  </p:normalViewPr>
  <p:slideViewPr>
    <p:cSldViewPr>
      <p:cViewPr>
        <p:scale>
          <a:sx n="80" d="100"/>
          <a:sy n="80" d="100"/>
        </p:scale>
        <p:origin x="-79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616" y="-8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7616777490629"/>
          <c:y val="9.3483794593393524E-2"/>
          <c:w val="0.53155699682626301"/>
          <c:h val="0.82256588607271852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545490376324517"/>
                  <c:y val="0.1551490849439234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EXCELLENT SCIENCE  </a:t>
                    </a:r>
                    <a:r>
                      <a:rPr lang="en-US" sz="11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€ 24,441 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137850617465113"/>
                  <c:y val="-0.21308966356275919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INDUSTRIAL LEADERSHIP         </a:t>
                    </a:r>
                  </a:p>
                  <a:p>
                    <a:r>
                      <a:rPr lang="en-US" sz="11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en-US" sz="11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€ 17,015 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1698159428849381"/>
                  <c:y val="-1.714881474074906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SOCIETAL </a:t>
                    </a:r>
                    <a:r>
                      <a:rPr lang="en-US" sz="11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CHALLENGES </a:t>
                    </a:r>
                  </a:p>
                  <a:p>
                    <a:r>
                      <a:rPr lang="en-US" sz="11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€ </a:t>
                    </a:r>
                    <a:r>
                      <a:rPr lang="en-US" sz="11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29,679 </a:t>
                    </a:r>
                    <a:endParaRPr lang="en-US" b="1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9655800946177579"/>
                  <c:y val="0.146385386608695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r>
                      <a:rPr lang="en-US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Widening </a:t>
                    </a:r>
                    <a:r>
                      <a:rPr lang="en-US" sz="12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participation </a:t>
                    </a:r>
                  </a:p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r>
                      <a:rPr lang="en-US" sz="12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en-US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€ 0,816 </a:t>
                    </a:r>
                    <a:endParaRPr lang="en-US" sz="1050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9852373508484927"/>
                  <c:y val="4.397316621884267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algn="ctr" rtl="0">
                      <a:defRPr lang="en-US" sz="1050" b="1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r>
                      <a:rPr lang="en-US" sz="1200" b="1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Science with and for </a:t>
                    </a:r>
                    <a:r>
                      <a:rPr lang="en-US" sz="1200" b="1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society € </a:t>
                    </a:r>
                    <a:r>
                      <a:rPr lang="en-US" sz="1200" b="1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0,462 </a:t>
                    </a:r>
                    <a:endParaRPr lang="en-US" sz="1050" b="0" i="0" u="none" strike="noStrike" kern="1200" baseline="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7450935687337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European </a:t>
                    </a:r>
                    <a:r>
                      <a:rPr lang="en-US" sz="12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Inst</a:t>
                    </a:r>
                    <a:r>
                      <a:rPr lang="en-US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. of innov. and Technology (EIT</a:t>
                    </a:r>
                    <a:r>
                      <a:rPr lang="en-US" sz="12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)</a:t>
                    </a:r>
                  </a:p>
                  <a:p>
                    <a:r>
                      <a:rPr lang="en-US" sz="12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 €</a:t>
                    </a:r>
                    <a:r>
                      <a:rPr lang="en-US" sz="1200" b="1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</a:t>
                    </a:r>
                    <a:r>
                      <a:rPr lang="en-US" sz="12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2,711 </a:t>
                    </a:r>
                    <a:endParaRPr lang="en-US" sz="1100" b="0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3585966690961754"/>
                  <c:y val="-4.6653975384116503E-4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Joint </a:t>
                    </a:r>
                    <a:r>
                      <a:rPr lang="en-US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Research Center </a:t>
                    </a:r>
                    <a:endParaRPr lang="en-US" sz="1200" b="1" dirty="0" smtClean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  <a:p>
                    <a:r>
                      <a:rPr lang="en-US" sz="1200" b="1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€ </a:t>
                    </a:r>
                    <a:r>
                      <a:rPr lang="en-US" sz="12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1,902 </a:t>
                    </a:r>
                    <a:endParaRPr lang="en-US" sz="1050" dirty="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Foglio1!$A$2:$A$8</c:f>
              <c:strCache>
                <c:ptCount val="7"/>
                <c:pt idx="0">
                  <c:v>EXCELLENT SCIENCE</c:v>
                </c:pt>
                <c:pt idx="1">
                  <c:v>INDUSTRIAL LEADERSHIP</c:v>
                </c:pt>
                <c:pt idx="2">
                  <c:v>SOCIETAL CHALLENGES</c:v>
                </c:pt>
                <c:pt idx="3">
                  <c:v>Widening participation</c:v>
                </c:pt>
                <c:pt idx="4">
                  <c:v>Science with and for society</c:v>
                </c:pt>
                <c:pt idx="5">
                  <c:v>European inst. of innov. and Technology (EIT)</c:v>
                </c:pt>
                <c:pt idx="6">
                  <c:v>Yoint Research Center (not nuclear)</c:v>
                </c:pt>
              </c:strCache>
            </c:strRef>
          </c:cat>
          <c:val>
            <c:numRef>
              <c:f>Foglio1!$B$2:$B$8</c:f>
              <c:numCache>
                <c:formatCode>_-"€"\ * #,##0.000_-;\-"€"\ * #,##0.000_-;_-"€"\ * "-"??_-;_-@_-</c:formatCode>
                <c:ptCount val="7"/>
                <c:pt idx="0">
                  <c:v>24.440999999999995</c:v>
                </c:pt>
                <c:pt idx="1">
                  <c:v>17.015000000000001</c:v>
                </c:pt>
                <c:pt idx="2">
                  <c:v>29.678999999999995</c:v>
                </c:pt>
                <c:pt idx="3">
                  <c:v>0.81599999999999995</c:v>
                </c:pt>
                <c:pt idx="4">
                  <c:v>0.46200000000000002</c:v>
                </c:pt>
                <c:pt idx="5">
                  <c:v>2.7109999999999999</c:v>
                </c:pt>
                <c:pt idx="6">
                  <c:v>1.9019999999999995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it-I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3395A-B127-4224-8BB1-896FB74110D6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44896F35-2EF1-4A74-866A-34BAC8B96096}">
      <dgm:prSet phldrT="[Testo]" custT="1"/>
      <dgm:spPr/>
      <dgm:t>
        <a:bodyPr/>
        <a:lstStyle/>
        <a:p>
          <a:pPr algn="ctr"/>
          <a:r>
            <a:rPr lang="it-IT" sz="1400" b="0" u="none" strike="noStrike" kern="1200" baseline="0" smtClean="0">
              <a:effectLst/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rPr>
            <a:t>Sfida 6: Europe in changing world: Inclusive, Innovative and Reflective societies</a:t>
          </a:r>
        </a:p>
        <a:p>
          <a:pPr algn="ctr"/>
          <a:endParaRPr lang="it-IT" sz="300" b="0" u="none" strike="noStrike" kern="1200" baseline="0" smtClean="0">
            <a:effectLst/>
            <a:latin typeface="Arial Rounded MT Bold" panose="020F0704030504030204" pitchFamily="34" charset="0"/>
            <a:ea typeface="Arial Unicode MS" pitchFamily="34" charset="-128"/>
            <a:cs typeface="Arial Unicode MS" pitchFamily="34" charset="-128"/>
          </a:endParaRPr>
        </a:p>
        <a:p>
          <a:pPr algn="ctr"/>
          <a:r>
            <a:rPr lang="it-IT" sz="1400" b="0" u="none" strike="noStrike" kern="1200" baseline="0" smtClean="0">
              <a:effectLst/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rPr>
            <a:t>Programma di lavoro (2014-2015)</a:t>
          </a:r>
          <a:endParaRPr lang="it-IT" sz="1100" b="0" kern="1200" dirty="0"/>
        </a:p>
      </dgm:t>
    </dgm:pt>
    <dgm:pt modelId="{7EB3A42E-A20C-44FC-9F4F-7FFDC5A545B3}" type="parTrans" cxnId="{27368692-5F04-492A-97C1-F6979B2FEF0F}">
      <dgm:prSet/>
      <dgm:spPr/>
      <dgm:t>
        <a:bodyPr/>
        <a:lstStyle/>
        <a:p>
          <a:endParaRPr lang="it-IT"/>
        </a:p>
      </dgm:t>
    </dgm:pt>
    <dgm:pt modelId="{E69931C4-E8C1-4C75-B424-14A6EB5D377B}" type="sibTrans" cxnId="{27368692-5F04-492A-97C1-F6979B2FEF0F}">
      <dgm:prSet/>
      <dgm:spPr/>
      <dgm:t>
        <a:bodyPr/>
        <a:lstStyle/>
        <a:p>
          <a:endParaRPr lang="it-IT"/>
        </a:p>
      </dgm:t>
    </dgm:pt>
    <dgm:pt modelId="{A8775644-CE5D-4511-A6C5-0350E29B1EAD}">
      <dgm:prSet phldrT="[Testo]"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it-IT" sz="1050" b="1" baseline="0" dirty="0" smtClean="0"/>
            <a:t>CALL</a:t>
          </a:r>
        </a:p>
        <a:p>
          <a:r>
            <a:rPr lang="it-IT" sz="1050" b="1" baseline="0" dirty="0" smtClean="0"/>
            <a:t> OVERCOMING THE CRISIS</a:t>
          </a:r>
          <a:endParaRPr lang="it-IT" sz="1050" b="1" baseline="0" dirty="0"/>
        </a:p>
      </dgm:t>
    </dgm:pt>
    <dgm:pt modelId="{570F5D32-6B6A-4CF0-BB59-2FC875A31F87}" type="parTrans" cxnId="{0056F0F7-62F2-4797-81AB-676D929E08D4}">
      <dgm:prSet/>
      <dgm:spPr/>
      <dgm:t>
        <a:bodyPr/>
        <a:lstStyle/>
        <a:p>
          <a:endParaRPr lang="it-IT"/>
        </a:p>
      </dgm:t>
    </dgm:pt>
    <dgm:pt modelId="{A3631522-20A5-4A3F-89E2-5E2576F3E4AD}" type="sibTrans" cxnId="{0056F0F7-62F2-4797-81AB-676D929E08D4}">
      <dgm:prSet/>
      <dgm:spPr/>
      <dgm:t>
        <a:bodyPr/>
        <a:lstStyle/>
        <a:p>
          <a:endParaRPr lang="it-IT"/>
        </a:p>
      </dgm:t>
    </dgm:pt>
    <dgm:pt modelId="{D9A94942-AEE3-4402-B371-832188879AB2}">
      <dgm:prSet custT="1"/>
      <dgm:spPr>
        <a:ln>
          <a:solidFill>
            <a:srgbClr val="0070C0"/>
          </a:solidFill>
        </a:ln>
      </dgm:spPr>
      <dgm:t>
        <a:bodyPr/>
        <a:lstStyle/>
        <a:p>
          <a:r>
            <a:rPr lang="it-IT" sz="1050" b="1" baseline="0" dirty="0" smtClean="0"/>
            <a:t>CALL</a:t>
          </a:r>
        </a:p>
        <a:p>
          <a:r>
            <a:rPr lang="it-IT" sz="1050" b="1" baseline="0" dirty="0" smtClean="0"/>
            <a:t>THE YOUNG GENERATION</a:t>
          </a:r>
          <a:endParaRPr lang="it-IT" sz="1050" b="1" baseline="0" dirty="0"/>
        </a:p>
      </dgm:t>
    </dgm:pt>
    <dgm:pt modelId="{44A75021-7A35-4051-B841-33DA13B062D7}" type="parTrans" cxnId="{0B5BC7C8-E25F-4083-8D50-28BC238C5F12}">
      <dgm:prSet/>
      <dgm:spPr/>
      <dgm:t>
        <a:bodyPr/>
        <a:lstStyle/>
        <a:p>
          <a:endParaRPr lang="it-IT"/>
        </a:p>
      </dgm:t>
    </dgm:pt>
    <dgm:pt modelId="{A5768844-F60C-45E9-B39A-94653A42E534}" type="sibTrans" cxnId="{0B5BC7C8-E25F-4083-8D50-28BC238C5F12}">
      <dgm:prSet/>
      <dgm:spPr/>
      <dgm:t>
        <a:bodyPr/>
        <a:lstStyle/>
        <a:p>
          <a:endParaRPr lang="it-IT"/>
        </a:p>
      </dgm:t>
    </dgm:pt>
    <dgm:pt modelId="{B4A95479-2625-42CE-8960-608072861E03}">
      <dgm:prSet phldrT="[Testo]" custT="1"/>
      <dgm:spPr>
        <a:ln>
          <a:solidFill>
            <a:srgbClr val="00B050"/>
          </a:solidFill>
        </a:ln>
      </dgm:spPr>
      <dgm:t>
        <a:bodyPr/>
        <a:lstStyle/>
        <a:p>
          <a:r>
            <a:rPr lang="it-IT" sz="1050" b="1" baseline="0" dirty="0" smtClean="0"/>
            <a:t>CALL</a:t>
          </a:r>
        </a:p>
        <a:p>
          <a:r>
            <a:rPr lang="it-IT" sz="1050" b="1" baseline="0" dirty="0" smtClean="0"/>
            <a:t>REFLECTIVE SOCIETIES</a:t>
          </a:r>
          <a:endParaRPr lang="it-IT" sz="1050" b="1" baseline="0" dirty="0"/>
        </a:p>
      </dgm:t>
    </dgm:pt>
    <dgm:pt modelId="{534264A0-93AD-413D-9CA7-72E6D8955396}" type="parTrans" cxnId="{75907F1D-6BF8-4F82-A176-967F6B619252}">
      <dgm:prSet/>
      <dgm:spPr/>
      <dgm:t>
        <a:bodyPr/>
        <a:lstStyle/>
        <a:p>
          <a:endParaRPr lang="it-IT"/>
        </a:p>
      </dgm:t>
    </dgm:pt>
    <dgm:pt modelId="{89747A81-E819-4176-B55C-1887F42F6642}" type="sibTrans" cxnId="{75907F1D-6BF8-4F82-A176-967F6B619252}">
      <dgm:prSet/>
      <dgm:spPr/>
      <dgm:t>
        <a:bodyPr/>
        <a:lstStyle/>
        <a:p>
          <a:endParaRPr lang="it-IT"/>
        </a:p>
      </dgm:t>
    </dgm:pt>
    <dgm:pt modelId="{3331980C-9AD0-48F6-934F-0216B3746421}">
      <dgm:prSet phldrT="[Testo]" custT="1"/>
      <dgm:spPr>
        <a:ln>
          <a:solidFill>
            <a:srgbClr val="FFFF00"/>
          </a:solidFill>
        </a:ln>
      </dgm:spPr>
      <dgm:t>
        <a:bodyPr/>
        <a:lstStyle/>
        <a:p>
          <a:r>
            <a:rPr lang="it-IT" sz="1050" b="1" baseline="0" dirty="0" smtClean="0"/>
            <a:t>CALL</a:t>
          </a:r>
        </a:p>
        <a:p>
          <a:r>
            <a:rPr lang="it-IT" sz="1050" b="1" baseline="0" dirty="0" smtClean="0"/>
            <a:t>EUROPE AS A GLOBAL ACTOR</a:t>
          </a:r>
          <a:endParaRPr lang="it-IT" sz="1050" b="1" baseline="0" dirty="0"/>
        </a:p>
      </dgm:t>
    </dgm:pt>
    <dgm:pt modelId="{2F6A3682-E898-4502-B4E8-534032398619}" type="parTrans" cxnId="{C215A13F-C6DB-4050-9019-064B43190729}">
      <dgm:prSet/>
      <dgm:spPr/>
      <dgm:t>
        <a:bodyPr/>
        <a:lstStyle/>
        <a:p>
          <a:endParaRPr lang="it-IT"/>
        </a:p>
      </dgm:t>
    </dgm:pt>
    <dgm:pt modelId="{B6A9053D-BE55-4252-A138-9466D4B970EC}" type="sibTrans" cxnId="{C215A13F-C6DB-4050-9019-064B43190729}">
      <dgm:prSet/>
      <dgm:spPr/>
      <dgm:t>
        <a:bodyPr/>
        <a:lstStyle/>
        <a:p>
          <a:endParaRPr lang="it-IT"/>
        </a:p>
      </dgm:t>
    </dgm:pt>
    <dgm:pt modelId="{A7C9FDC8-BF3F-4A7B-BE88-F179EFA65EA4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it-IT" sz="1100" b="1" dirty="0" smtClean="0"/>
            <a:t>Euro-1-2014</a:t>
          </a:r>
          <a:endParaRPr lang="it-IT" sz="1100" b="1" dirty="0"/>
        </a:p>
      </dgm:t>
    </dgm:pt>
    <dgm:pt modelId="{BA4C2092-5F23-4E4F-BC9B-36D88AC57A35}" type="sibTrans" cxnId="{69A668FD-BA23-4D61-828B-4E36701D568E}">
      <dgm:prSet/>
      <dgm:spPr/>
      <dgm:t>
        <a:bodyPr/>
        <a:lstStyle/>
        <a:p>
          <a:endParaRPr lang="it-IT"/>
        </a:p>
      </dgm:t>
    </dgm:pt>
    <dgm:pt modelId="{9EB2CB0A-241B-47F4-B601-8A25280D6486}" type="parTrans" cxnId="{69A668FD-BA23-4D61-828B-4E36701D568E}">
      <dgm:prSet/>
      <dgm:spPr/>
      <dgm:t>
        <a:bodyPr/>
        <a:lstStyle/>
        <a:p>
          <a:endParaRPr lang="it-IT"/>
        </a:p>
      </dgm:t>
    </dgm:pt>
    <dgm:pt modelId="{85351296-60C6-42E6-91F8-CAB520BEEE0A}">
      <dgm:prSet custT="1"/>
      <dgm:spPr>
        <a:ln>
          <a:solidFill>
            <a:srgbClr val="0070C0"/>
          </a:solidFill>
        </a:ln>
      </dgm:spPr>
      <dgm:t>
        <a:bodyPr/>
        <a:lstStyle/>
        <a:p>
          <a:r>
            <a:rPr lang="it-IT" sz="1100" b="1" dirty="0" smtClean="0"/>
            <a:t>Young -1- 2014</a:t>
          </a:r>
          <a:endParaRPr lang="it-IT" sz="1100" b="1" dirty="0"/>
        </a:p>
      </dgm:t>
    </dgm:pt>
    <dgm:pt modelId="{920976B1-69C4-4134-AB67-C3992BDC46C9}" type="parTrans" cxnId="{D8163E10-D25B-455C-A2D3-DFC60EC6F222}">
      <dgm:prSet/>
      <dgm:spPr/>
      <dgm:t>
        <a:bodyPr/>
        <a:lstStyle/>
        <a:p>
          <a:endParaRPr lang="it-IT"/>
        </a:p>
      </dgm:t>
    </dgm:pt>
    <dgm:pt modelId="{C30427A3-AAB2-4C69-A69E-54108088DA14}" type="sibTrans" cxnId="{D8163E10-D25B-455C-A2D3-DFC60EC6F222}">
      <dgm:prSet/>
      <dgm:spPr/>
      <dgm:t>
        <a:bodyPr/>
        <a:lstStyle/>
        <a:p>
          <a:endParaRPr lang="it-IT"/>
        </a:p>
      </dgm:t>
    </dgm:pt>
    <dgm:pt modelId="{C0D1B91D-B2BA-4E07-AC6F-3CE0659100A6}">
      <dgm:prSet custT="1"/>
      <dgm:spPr>
        <a:ln>
          <a:solidFill>
            <a:srgbClr val="0070C0"/>
          </a:solidFill>
        </a:ln>
      </dgm:spPr>
      <dgm:t>
        <a:bodyPr/>
        <a:lstStyle/>
        <a:p>
          <a:r>
            <a:rPr lang="it-IT" sz="1100" b="1" dirty="0" smtClean="0"/>
            <a:t>Young - 3 - 2015</a:t>
          </a:r>
          <a:endParaRPr lang="it-IT" sz="1100" b="1" dirty="0"/>
        </a:p>
      </dgm:t>
    </dgm:pt>
    <dgm:pt modelId="{5DF49BC7-E75E-4B9F-B733-2520975777F2}" type="parTrans" cxnId="{F8D62131-B9E2-4FD7-85F4-D89AB1BB5A77}">
      <dgm:prSet/>
      <dgm:spPr/>
      <dgm:t>
        <a:bodyPr/>
        <a:lstStyle/>
        <a:p>
          <a:endParaRPr lang="it-IT"/>
        </a:p>
      </dgm:t>
    </dgm:pt>
    <dgm:pt modelId="{9DBA0CC4-E8BB-4A3D-8EF4-14221E1921C1}" type="sibTrans" cxnId="{F8D62131-B9E2-4FD7-85F4-D89AB1BB5A77}">
      <dgm:prSet/>
      <dgm:spPr/>
      <dgm:t>
        <a:bodyPr/>
        <a:lstStyle/>
        <a:p>
          <a:endParaRPr lang="it-IT"/>
        </a:p>
      </dgm:t>
    </dgm:pt>
    <dgm:pt modelId="{69A75F44-A1C1-443E-BC35-E920192C2476}">
      <dgm:prSet custT="1"/>
      <dgm:spPr>
        <a:ln>
          <a:solidFill>
            <a:srgbClr val="0070C0"/>
          </a:solidFill>
        </a:ln>
      </dgm:spPr>
      <dgm:t>
        <a:bodyPr/>
        <a:lstStyle/>
        <a:p>
          <a:r>
            <a:rPr lang="it-IT" sz="1100" b="1" dirty="0" smtClean="0"/>
            <a:t>Young - 2- 2014</a:t>
          </a:r>
          <a:endParaRPr lang="it-IT" sz="1100" b="1" dirty="0"/>
        </a:p>
      </dgm:t>
    </dgm:pt>
    <dgm:pt modelId="{ACBD42BF-9520-4489-9D16-668CAF22AD7C}" type="parTrans" cxnId="{6B1656BD-7C81-4C20-B820-A244AD7B0642}">
      <dgm:prSet/>
      <dgm:spPr/>
      <dgm:t>
        <a:bodyPr/>
        <a:lstStyle/>
        <a:p>
          <a:endParaRPr lang="it-IT"/>
        </a:p>
      </dgm:t>
    </dgm:pt>
    <dgm:pt modelId="{229DC1B3-F52B-462C-A621-16AE5BF0D5C5}" type="sibTrans" cxnId="{6B1656BD-7C81-4C20-B820-A244AD7B0642}">
      <dgm:prSet/>
      <dgm:spPr/>
      <dgm:t>
        <a:bodyPr/>
        <a:lstStyle/>
        <a:p>
          <a:endParaRPr lang="it-IT"/>
        </a:p>
      </dgm:t>
    </dgm:pt>
    <dgm:pt modelId="{8AA0BA66-58C8-4C9C-80D1-48AF2FB48DC8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it-IT" sz="1050" b="1" baseline="0" dirty="0" smtClean="0"/>
            <a:t>CALL </a:t>
          </a:r>
        </a:p>
        <a:p>
          <a:r>
            <a:rPr lang="it-IT" sz="1050" b="1" baseline="0" dirty="0" smtClean="0"/>
            <a:t>NEW FORMS OF INNOVATION</a:t>
          </a:r>
          <a:endParaRPr lang="it-IT" sz="1050" b="1" baseline="0" dirty="0"/>
        </a:p>
      </dgm:t>
    </dgm:pt>
    <dgm:pt modelId="{9C476CF7-AD09-44BE-82DE-41F26A8E4542}" type="parTrans" cxnId="{D0E32F19-1C61-4FB1-88A8-EB34755D2CA8}">
      <dgm:prSet/>
      <dgm:spPr/>
      <dgm:t>
        <a:bodyPr/>
        <a:lstStyle/>
        <a:p>
          <a:endParaRPr lang="it-IT"/>
        </a:p>
      </dgm:t>
    </dgm:pt>
    <dgm:pt modelId="{33771607-5F9A-4602-8133-9002850A8E67}" type="sibTrans" cxnId="{D0E32F19-1C61-4FB1-88A8-EB34755D2CA8}">
      <dgm:prSet/>
      <dgm:spPr/>
      <dgm:t>
        <a:bodyPr/>
        <a:lstStyle/>
        <a:p>
          <a:endParaRPr lang="it-IT"/>
        </a:p>
      </dgm:t>
    </dgm:pt>
    <dgm:pt modelId="{716BB760-7D89-4A66-82F4-14F1A14A6116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it-IT" sz="1100" b="1" smtClean="0"/>
            <a:t>Euro-2- 2014</a:t>
          </a:r>
          <a:endParaRPr lang="it-IT" sz="1100" b="1" dirty="0"/>
        </a:p>
      </dgm:t>
    </dgm:pt>
    <dgm:pt modelId="{967CAA37-DFFF-4CBB-8902-7D8005F2C55D}" type="parTrans" cxnId="{C577AB9A-001F-4FE2-9857-36E7EC11F289}">
      <dgm:prSet/>
      <dgm:spPr/>
      <dgm:t>
        <a:bodyPr/>
        <a:lstStyle/>
        <a:p>
          <a:endParaRPr lang="it-IT"/>
        </a:p>
      </dgm:t>
    </dgm:pt>
    <dgm:pt modelId="{E6D31065-E146-44BF-9F59-836CEA63BFDD}" type="sibTrans" cxnId="{C577AB9A-001F-4FE2-9857-36E7EC11F289}">
      <dgm:prSet/>
      <dgm:spPr/>
      <dgm:t>
        <a:bodyPr/>
        <a:lstStyle/>
        <a:p>
          <a:endParaRPr lang="it-IT"/>
        </a:p>
      </dgm:t>
    </dgm:pt>
    <dgm:pt modelId="{4C6904C9-E972-4F8E-B99D-FC938B7EEDC6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it-IT" sz="1100" b="1" dirty="0" smtClean="0"/>
            <a:t>Euro-3–2015</a:t>
          </a:r>
          <a:endParaRPr lang="it-IT" sz="1100" b="1" dirty="0"/>
        </a:p>
      </dgm:t>
    </dgm:pt>
    <dgm:pt modelId="{94C92564-BBC3-4C5A-BC2B-780AA0BAC95A}" type="parTrans" cxnId="{BA24908F-BB16-4542-835C-79188820AB57}">
      <dgm:prSet/>
      <dgm:spPr/>
      <dgm:t>
        <a:bodyPr/>
        <a:lstStyle/>
        <a:p>
          <a:endParaRPr lang="it-IT"/>
        </a:p>
      </dgm:t>
    </dgm:pt>
    <dgm:pt modelId="{08542EE4-AFCA-42DE-BADA-50C4C28F9B04}" type="sibTrans" cxnId="{BA24908F-BB16-4542-835C-79188820AB57}">
      <dgm:prSet/>
      <dgm:spPr/>
      <dgm:t>
        <a:bodyPr/>
        <a:lstStyle/>
        <a:p>
          <a:endParaRPr lang="it-IT"/>
        </a:p>
      </dgm:t>
    </dgm:pt>
    <dgm:pt modelId="{CC5220BA-FB05-445F-BBBA-4310D9C3B6B7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it-IT" sz="1100" b="1" dirty="0" err="1" smtClean="0"/>
            <a:t>Reflective</a:t>
          </a:r>
          <a:r>
            <a:rPr lang="it-IT" sz="1100" b="1" dirty="0" smtClean="0"/>
            <a:t> 1-2014</a:t>
          </a:r>
          <a:endParaRPr lang="it-IT" sz="1100" b="1" dirty="0"/>
        </a:p>
      </dgm:t>
    </dgm:pt>
    <dgm:pt modelId="{2BB00F40-8A1F-4620-9B3B-71543CDFF94C}" type="parTrans" cxnId="{22D55B7C-0F69-4476-99FC-5403656D9E5D}">
      <dgm:prSet/>
      <dgm:spPr/>
      <dgm:t>
        <a:bodyPr/>
        <a:lstStyle/>
        <a:p>
          <a:endParaRPr lang="it-IT"/>
        </a:p>
      </dgm:t>
    </dgm:pt>
    <dgm:pt modelId="{7BE03A08-F026-407E-9796-E28656584377}" type="sibTrans" cxnId="{22D55B7C-0F69-4476-99FC-5403656D9E5D}">
      <dgm:prSet/>
      <dgm:spPr/>
      <dgm:t>
        <a:bodyPr/>
        <a:lstStyle/>
        <a:p>
          <a:endParaRPr lang="it-IT"/>
        </a:p>
      </dgm:t>
    </dgm:pt>
    <dgm:pt modelId="{F27F5310-BF3B-47EE-85F6-78F59D74AEB3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it-IT" sz="1100" b="1" dirty="0" err="1" smtClean="0"/>
            <a:t>Reflective</a:t>
          </a:r>
          <a:r>
            <a:rPr lang="it-IT" sz="1100" b="1" dirty="0" smtClean="0"/>
            <a:t> 2 – 2014</a:t>
          </a:r>
          <a:endParaRPr lang="it-IT" sz="800" dirty="0"/>
        </a:p>
      </dgm:t>
    </dgm:pt>
    <dgm:pt modelId="{3C71F698-FFED-48CD-A97C-D88FDBA4CB3C}" type="parTrans" cxnId="{D28F6511-B4AD-4EAE-943D-B90B98A9DACF}">
      <dgm:prSet/>
      <dgm:spPr/>
      <dgm:t>
        <a:bodyPr/>
        <a:lstStyle/>
        <a:p>
          <a:endParaRPr lang="it-IT"/>
        </a:p>
      </dgm:t>
    </dgm:pt>
    <dgm:pt modelId="{C66069E5-D8DC-4644-AAE8-08BF07804C4B}" type="sibTrans" cxnId="{D28F6511-B4AD-4EAE-943D-B90B98A9DACF}">
      <dgm:prSet/>
      <dgm:spPr/>
      <dgm:t>
        <a:bodyPr/>
        <a:lstStyle/>
        <a:p>
          <a:endParaRPr lang="it-IT"/>
        </a:p>
      </dgm:t>
    </dgm:pt>
    <dgm:pt modelId="{EED1FAB7-9436-4B62-898D-FBB7F25A5B93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it-IT" sz="800" smtClean="0"/>
        </a:p>
        <a:p>
          <a:r>
            <a:rPr lang="it-IT" sz="1100" b="1" smtClean="0"/>
            <a:t>Reflective …- 2015</a:t>
          </a:r>
          <a:endParaRPr lang="it-IT" sz="1100" b="1" dirty="0"/>
        </a:p>
      </dgm:t>
    </dgm:pt>
    <dgm:pt modelId="{0F86842C-6269-41CF-8429-FBAA07721248}" type="parTrans" cxnId="{38358846-1757-43CF-95BB-C5ED3A05052A}">
      <dgm:prSet/>
      <dgm:spPr/>
      <dgm:t>
        <a:bodyPr/>
        <a:lstStyle/>
        <a:p>
          <a:endParaRPr lang="it-IT"/>
        </a:p>
      </dgm:t>
    </dgm:pt>
    <dgm:pt modelId="{3E9FF4EC-B04D-4645-8424-85F0B6772B7A}" type="sibTrans" cxnId="{38358846-1757-43CF-95BB-C5ED3A05052A}">
      <dgm:prSet/>
      <dgm:spPr/>
      <dgm:t>
        <a:bodyPr/>
        <a:lstStyle/>
        <a:p>
          <a:endParaRPr lang="it-IT"/>
        </a:p>
      </dgm:t>
    </dgm:pt>
    <dgm:pt modelId="{63E271D3-B2EB-4283-AA83-541E2BA3DF71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it-IT" sz="1100" b="1" dirty="0" smtClean="0"/>
            <a:t>Euro - 4– 2015</a:t>
          </a:r>
          <a:endParaRPr lang="it-IT" sz="1100" b="1" dirty="0"/>
        </a:p>
      </dgm:t>
    </dgm:pt>
    <dgm:pt modelId="{98C4BE4C-2AA1-4C61-B696-5304C48AA41C}" type="parTrans" cxnId="{8ABE2283-6F94-4570-A33C-459768157A11}">
      <dgm:prSet/>
      <dgm:spPr/>
      <dgm:t>
        <a:bodyPr/>
        <a:lstStyle/>
        <a:p>
          <a:endParaRPr lang="it-IT"/>
        </a:p>
      </dgm:t>
    </dgm:pt>
    <dgm:pt modelId="{AB724952-C416-49E1-A6C6-C825E0F5DA92}" type="sibTrans" cxnId="{8ABE2283-6F94-4570-A33C-459768157A11}">
      <dgm:prSet/>
      <dgm:spPr/>
      <dgm:t>
        <a:bodyPr/>
        <a:lstStyle/>
        <a:p>
          <a:endParaRPr lang="it-IT"/>
        </a:p>
      </dgm:t>
    </dgm:pt>
    <dgm:pt modelId="{83A9493F-3188-4CAE-92EA-F3D118027699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it-IT" sz="1100" b="1" dirty="0" err="1" smtClean="0"/>
            <a:t>Inso</a:t>
          </a:r>
          <a:r>
            <a:rPr lang="it-IT" sz="1100" b="1" dirty="0" smtClean="0"/>
            <a:t> 1- 2014/2015</a:t>
          </a:r>
          <a:endParaRPr lang="it-IT" sz="1100" b="1" dirty="0"/>
        </a:p>
      </dgm:t>
    </dgm:pt>
    <dgm:pt modelId="{421B57CB-B102-4D9E-9874-8768551F21C5}" type="parTrans" cxnId="{9CB93872-8CDB-4476-8A90-19CE9A23C277}">
      <dgm:prSet/>
      <dgm:spPr/>
      <dgm:t>
        <a:bodyPr/>
        <a:lstStyle/>
        <a:p>
          <a:endParaRPr lang="it-IT"/>
        </a:p>
      </dgm:t>
    </dgm:pt>
    <dgm:pt modelId="{70A7EBBA-8D70-42B2-9604-4CE634AED96D}" type="sibTrans" cxnId="{9CB93872-8CDB-4476-8A90-19CE9A23C277}">
      <dgm:prSet/>
      <dgm:spPr/>
      <dgm:t>
        <a:bodyPr/>
        <a:lstStyle/>
        <a:p>
          <a:endParaRPr lang="it-IT"/>
        </a:p>
      </dgm:t>
    </dgm:pt>
    <dgm:pt modelId="{A850E7A8-28EC-4EBA-AE40-818CCBF5006E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it-IT" sz="1100" b="1" dirty="0" smtClean="0"/>
            <a:t>INT- 1</a:t>
          </a:r>
        </a:p>
        <a:p>
          <a:r>
            <a:rPr lang="it-IT" sz="1100" b="1" dirty="0" smtClean="0"/>
            <a:t>2014/2015</a:t>
          </a:r>
          <a:endParaRPr lang="it-IT" sz="1200" dirty="0"/>
        </a:p>
      </dgm:t>
    </dgm:pt>
    <dgm:pt modelId="{6F926DC2-DFA8-4A9E-A582-EE3B08C01BA1}" type="parTrans" cxnId="{6CD925DA-E832-4F0C-B444-DC3B9627722E}">
      <dgm:prSet/>
      <dgm:spPr/>
      <dgm:t>
        <a:bodyPr/>
        <a:lstStyle/>
        <a:p>
          <a:endParaRPr lang="it-IT"/>
        </a:p>
      </dgm:t>
    </dgm:pt>
    <dgm:pt modelId="{02155AFF-8E35-468F-8012-5D2A8ED0BAA4}" type="sibTrans" cxnId="{6CD925DA-E832-4F0C-B444-DC3B9627722E}">
      <dgm:prSet/>
      <dgm:spPr/>
      <dgm:t>
        <a:bodyPr/>
        <a:lstStyle/>
        <a:p>
          <a:endParaRPr lang="it-IT"/>
        </a:p>
      </dgm:t>
    </dgm:pt>
    <dgm:pt modelId="{D8A462CF-6153-429D-BDA0-9D38827A60CD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it-IT" sz="1100" b="1" dirty="0" smtClean="0"/>
            <a:t>INT- 2 2015</a:t>
          </a:r>
          <a:endParaRPr lang="it-IT" sz="1200" dirty="0"/>
        </a:p>
      </dgm:t>
    </dgm:pt>
    <dgm:pt modelId="{C5BC7354-5B15-4B41-B3F3-A6D6BBD5582B}" type="parTrans" cxnId="{81089401-C082-4805-BA4F-8A995EE5AF80}">
      <dgm:prSet/>
      <dgm:spPr/>
      <dgm:t>
        <a:bodyPr/>
        <a:lstStyle/>
        <a:p>
          <a:endParaRPr lang="it-IT"/>
        </a:p>
      </dgm:t>
    </dgm:pt>
    <dgm:pt modelId="{D501C684-53EB-455E-A209-34B4891B1889}" type="sibTrans" cxnId="{81089401-C082-4805-BA4F-8A995EE5AF80}">
      <dgm:prSet/>
      <dgm:spPr/>
      <dgm:t>
        <a:bodyPr/>
        <a:lstStyle/>
        <a:p>
          <a:endParaRPr lang="it-IT"/>
        </a:p>
      </dgm:t>
    </dgm:pt>
    <dgm:pt modelId="{9C0AE7D3-ADD5-43A4-8DAA-2CD34EBE6450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it-IT" sz="1100" b="1" smtClean="0"/>
            <a:t>Inso 2- 2014/2015</a:t>
          </a:r>
          <a:endParaRPr lang="it-IT" sz="1100" b="1" dirty="0"/>
        </a:p>
      </dgm:t>
    </dgm:pt>
    <dgm:pt modelId="{0C41124A-FC90-4690-99ED-6F6C41A5A181}" type="parTrans" cxnId="{522E95C1-01A7-4EB6-B31A-BC648FDC22B4}">
      <dgm:prSet/>
      <dgm:spPr/>
      <dgm:t>
        <a:bodyPr/>
        <a:lstStyle/>
        <a:p>
          <a:endParaRPr lang="it-IT"/>
        </a:p>
      </dgm:t>
    </dgm:pt>
    <dgm:pt modelId="{2F36B865-3C14-4346-9DE7-30D59C7D9500}" type="sibTrans" cxnId="{522E95C1-01A7-4EB6-B31A-BC648FDC22B4}">
      <dgm:prSet/>
      <dgm:spPr/>
      <dgm:t>
        <a:bodyPr/>
        <a:lstStyle/>
        <a:p>
          <a:endParaRPr lang="it-IT"/>
        </a:p>
      </dgm:t>
    </dgm:pt>
    <dgm:pt modelId="{859FEFB2-E0A8-4A2E-A723-E170AED2FAC2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it-IT" sz="1100" b="1" smtClean="0"/>
            <a:t>INT -12-2015</a:t>
          </a:r>
        </a:p>
        <a:p>
          <a:endParaRPr lang="it-IT" sz="1200" dirty="0"/>
        </a:p>
      </dgm:t>
    </dgm:pt>
    <dgm:pt modelId="{207BAF27-8467-44AB-A686-11805D7FA540}" type="parTrans" cxnId="{71FB10A7-A75C-4CF2-8AD3-E3C1E6ADB165}">
      <dgm:prSet/>
      <dgm:spPr/>
      <dgm:t>
        <a:bodyPr/>
        <a:lstStyle/>
        <a:p>
          <a:endParaRPr lang="it-IT"/>
        </a:p>
      </dgm:t>
    </dgm:pt>
    <dgm:pt modelId="{1F1D3B26-2223-4202-9280-D17C4CCA5D51}" type="sibTrans" cxnId="{71FB10A7-A75C-4CF2-8AD3-E3C1E6ADB165}">
      <dgm:prSet/>
      <dgm:spPr/>
      <dgm:t>
        <a:bodyPr/>
        <a:lstStyle/>
        <a:p>
          <a:endParaRPr lang="it-IT"/>
        </a:p>
      </dgm:t>
    </dgm:pt>
    <dgm:pt modelId="{98AA68F6-8799-480F-8485-A43A6D7417B9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it-IT" sz="1200" dirty="0" smtClean="0"/>
            <a:t>I</a:t>
          </a:r>
          <a:r>
            <a:rPr lang="it-IT" sz="1200" b="1" dirty="0" smtClean="0"/>
            <a:t>INT- .. 2015</a:t>
          </a:r>
          <a:endParaRPr lang="it-IT" sz="1200" dirty="0"/>
        </a:p>
      </dgm:t>
    </dgm:pt>
    <dgm:pt modelId="{78CCE152-FD2D-47C8-9A61-080DD2DDEB19}" type="parTrans" cxnId="{AB68C04C-538D-4844-8BB2-E70C047B25C8}">
      <dgm:prSet/>
      <dgm:spPr/>
      <dgm:t>
        <a:bodyPr/>
        <a:lstStyle/>
        <a:p>
          <a:endParaRPr lang="it-IT"/>
        </a:p>
      </dgm:t>
    </dgm:pt>
    <dgm:pt modelId="{1D3015F2-2C2B-44B5-92AB-0C10CC114896}" type="sibTrans" cxnId="{AB68C04C-538D-4844-8BB2-E70C047B25C8}">
      <dgm:prSet/>
      <dgm:spPr/>
      <dgm:t>
        <a:bodyPr/>
        <a:lstStyle/>
        <a:p>
          <a:endParaRPr lang="it-IT"/>
        </a:p>
      </dgm:t>
    </dgm:pt>
    <dgm:pt modelId="{56B84565-F4C8-471E-A9A2-24C3D8ABC5EF}" type="pres">
      <dgm:prSet presAssocID="{8E53395A-B127-4224-8BB1-896FB74110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D45EAA3-786A-45CF-A727-62C5277BA822}" type="pres">
      <dgm:prSet presAssocID="{44896F35-2EF1-4A74-866A-34BAC8B96096}" presName="hierRoot1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08ED41FE-E354-4951-88FB-D7C7BEAE1847}" type="pres">
      <dgm:prSet presAssocID="{44896F35-2EF1-4A74-866A-34BAC8B96096}" presName="rootComposite1" presStyleCnt="0"/>
      <dgm:spPr/>
      <dgm:t>
        <a:bodyPr/>
        <a:lstStyle/>
        <a:p>
          <a:endParaRPr lang="it-IT"/>
        </a:p>
      </dgm:t>
    </dgm:pt>
    <dgm:pt modelId="{3EB6B5EE-82C9-4839-93AF-12B12EC688C0}" type="pres">
      <dgm:prSet presAssocID="{44896F35-2EF1-4A74-866A-34BAC8B96096}" presName="rootText1" presStyleLbl="node0" presStyleIdx="0" presStyleCnt="1" custScaleX="408388" custScaleY="164520" custLinFactNeighborX="469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it-IT"/>
        </a:p>
      </dgm:t>
    </dgm:pt>
    <dgm:pt modelId="{9F53E596-BC76-4F71-AC4B-7FD020A88047}" type="pres">
      <dgm:prSet presAssocID="{44896F35-2EF1-4A74-866A-34BAC8B96096}" presName="rootConnector1" presStyleLbl="node1" presStyleIdx="0" presStyleCnt="0"/>
      <dgm:spPr/>
      <dgm:t>
        <a:bodyPr/>
        <a:lstStyle/>
        <a:p>
          <a:endParaRPr lang="it-IT"/>
        </a:p>
      </dgm:t>
    </dgm:pt>
    <dgm:pt modelId="{7FEF4560-D20D-4FB7-B238-1FEE0A512E7C}" type="pres">
      <dgm:prSet presAssocID="{44896F35-2EF1-4A74-866A-34BAC8B96096}" presName="hierChild2" presStyleCnt="0"/>
      <dgm:spPr/>
      <dgm:t>
        <a:bodyPr/>
        <a:lstStyle/>
        <a:p>
          <a:endParaRPr lang="it-IT"/>
        </a:p>
      </dgm:t>
    </dgm:pt>
    <dgm:pt modelId="{829E4538-5235-44BF-8659-3DA52AB258AE}" type="pres">
      <dgm:prSet presAssocID="{570F5D32-6B6A-4CF0-BB59-2FC875A31F87}" presName="Name37" presStyleLbl="parChTrans1D2" presStyleIdx="0" presStyleCnt="5"/>
      <dgm:spPr/>
      <dgm:t>
        <a:bodyPr/>
        <a:lstStyle/>
        <a:p>
          <a:endParaRPr lang="it-IT"/>
        </a:p>
      </dgm:t>
    </dgm:pt>
    <dgm:pt modelId="{0EFFFF9B-BE7B-4E15-BD73-269DA1B02180}" type="pres">
      <dgm:prSet presAssocID="{A8775644-CE5D-4511-A6C5-0350E29B1EAD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BF4F66CF-44F6-482F-A46B-3F50E9C58A78}" type="pres">
      <dgm:prSet presAssocID="{A8775644-CE5D-4511-A6C5-0350E29B1EAD}" presName="rootComposite" presStyleCnt="0"/>
      <dgm:spPr/>
      <dgm:t>
        <a:bodyPr/>
        <a:lstStyle/>
        <a:p>
          <a:endParaRPr lang="it-IT"/>
        </a:p>
      </dgm:t>
    </dgm:pt>
    <dgm:pt modelId="{5859A017-9BF3-4880-BEDE-6F1844B81833}" type="pres">
      <dgm:prSet presAssocID="{A8775644-CE5D-4511-A6C5-0350E29B1EAD}" presName="rootText" presStyleLbl="node2" presStyleIdx="0" presStyleCnt="5" custLinFactNeighborX="469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AFDC400-2D23-40E9-AF9D-DBE3D037ADFD}" type="pres">
      <dgm:prSet presAssocID="{A8775644-CE5D-4511-A6C5-0350E29B1EAD}" presName="rootConnector" presStyleLbl="node2" presStyleIdx="0" presStyleCnt="5"/>
      <dgm:spPr/>
      <dgm:t>
        <a:bodyPr/>
        <a:lstStyle/>
        <a:p>
          <a:endParaRPr lang="it-IT"/>
        </a:p>
      </dgm:t>
    </dgm:pt>
    <dgm:pt modelId="{F943CE95-1FE5-4A24-B669-7F07F6B7BEE3}" type="pres">
      <dgm:prSet presAssocID="{A8775644-CE5D-4511-A6C5-0350E29B1EAD}" presName="hierChild4" presStyleCnt="0"/>
      <dgm:spPr/>
      <dgm:t>
        <a:bodyPr/>
        <a:lstStyle/>
        <a:p>
          <a:endParaRPr lang="it-IT"/>
        </a:p>
      </dgm:t>
    </dgm:pt>
    <dgm:pt modelId="{C7CA37D4-9A42-4D0B-8D39-9480A72305FC}" type="pres">
      <dgm:prSet presAssocID="{9EB2CB0A-241B-47F4-B601-8A25280D6486}" presName="Name37" presStyleLbl="parChTrans1D3" presStyleIdx="0" presStyleCnt="16"/>
      <dgm:spPr/>
      <dgm:t>
        <a:bodyPr/>
        <a:lstStyle/>
        <a:p>
          <a:endParaRPr lang="it-IT"/>
        </a:p>
      </dgm:t>
    </dgm:pt>
    <dgm:pt modelId="{1D95E310-5D1B-4570-95F5-6534A08BDBE5}" type="pres">
      <dgm:prSet presAssocID="{A7C9FDC8-BF3F-4A7B-BE88-F179EFA65EA4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A43B9B29-30A2-454C-B756-F8178B6DBAE9}" type="pres">
      <dgm:prSet presAssocID="{A7C9FDC8-BF3F-4A7B-BE88-F179EFA65EA4}" presName="rootComposite" presStyleCnt="0"/>
      <dgm:spPr/>
      <dgm:t>
        <a:bodyPr/>
        <a:lstStyle/>
        <a:p>
          <a:endParaRPr lang="it-IT"/>
        </a:p>
      </dgm:t>
    </dgm:pt>
    <dgm:pt modelId="{EE2A2AF2-A72E-40B9-B696-B5D950443D6C}" type="pres">
      <dgm:prSet presAssocID="{A7C9FDC8-BF3F-4A7B-BE88-F179EFA65EA4}" presName="rootText" presStyleLbl="node3" presStyleIdx="0" presStyleCnt="16" custScaleX="77862" custScaleY="72301" custLinFactNeighborX="282" custLinFactNeighborY="-280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E16448-C8E3-40A7-B720-5942F28766CD}" type="pres">
      <dgm:prSet presAssocID="{A7C9FDC8-BF3F-4A7B-BE88-F179EFA65EA4}" presName="rootConnector" presStyleLbl="node3" presStyleIdx="0" presStyleCnt="16"/>
      <dgm:spPr/>
      <dgm:t>
        <a:bodyPr/>
        <a:lstStyle/>
        <a:p>
          <a:endParaRPr lang="it-IT"/>
        </a:p>
      </dgm:t>
    </dgm:pt>
    <dgm:pt modelId="{64F0E191-421D-4BE4-B852-930992B6DCEB}" type="pres">
      <dgm:prSet presAssocID="{A7C9FDC8-BF3F-4A7B-BE88-F179EFA65EA4}" presName="hierChild4" presStyleCnt="0"/>
      <dgm:spPr/>
      <dgm:t>
        <a:bodyPr/>
        <a:lstStyle/>
        <a:p>
          <a:endParaRPr lang="it-IT"/>
        </a:p>
      </dgm:t>
    </dgm:pt>
    <dgm:pt modelId="{310F3742-F367-44F8-BA0F-1839106FFED6}" type="pres">
      <dgm:prSet presAssocID="{A7C9FDC8-BF3F-4A7B-BE88-F179EFA65EA4}" presName="hierChild5" presStyleCnt="0"/>
      <dgm:spPr/>
      <dgm:t>
        <a:bodyPr/>
        <a:lstStyle/>
        <a:p>
          <a:endParaRPr lang="it-IT"/>
        </a:p>
      </dgm:t>
    </dgm:pt>
    <dgm:pt modelId="{5DB4A05F-5135-4916-BFD3-6221D6B4E080}" type="pres">
      <dgm:prSet presAssocID="{967CAA37-DFFF-4CBB-8902-7D8005F2C55D}" presName="Name37" presStyleLbl="parChTrans1D3" presStyleIdx="1" presStyleCnt="16"/>
      <dgm:spPr/>
      <dgm:t>
        <a:bodyPr/>
        <a:lstStyle/>
        <a:p>
          <a:endParaRPr lang="it-IT"/>
        </a:p>
      </dgm:t>
    </dgm:pt>
    <dgm:pt modelId="{D288BCF2-DFF4-42EB-8D0A-74C0F2B406AE}" type="pres">
      <dgm:prSet presAssocID="{716BB760-7D89-4A66-82F4-14F1A14A6116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41B354E9-FB92-4390-AE1B-6E6FAA4CE4A9}" type="pres">
      <dgm:prSet presAssocID="{716BB760-7D89-4A66-82F4-14F1A14A6116}" presName="rootComposite" presStyleCnt="0"/>
      <dgm:spPr/>
      <dgm:t>
        <a:bodyPr/>
        <a:lstStyle/>
        <a:p>
          <a:endParaRPr lang="it-IT"/>
        </a:p>
      </dgm:t>
    </dgm:pt>
    <dgm:pt modelId="{D649EEA0-ADCD-4935-9DA3-084CEC79B3E4}" type="pres">
      <dgm:prSet presAssocID="{716BB760-7D89-4A66-82F4-14F1A14A6116}" presName="rootText" presStyleLbl="node3" presStyleIdx="1" presStyleCnt="16" custScaleX="77862" custScaleY="7230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E97A28A-7B93-4546-8033-8F7732F23398}" type="pres">
      <dgm:prSet presAssocID="{716BB760-7D89-4A66-82F4-14F1A14A6116}" presName="rootConnector" presStyleLbl="node3" presStyleIdx="1" presStyleCnt="16"/>
      <dgm:spPr/>
      <dgm:t>
        <a:bodyPr/>
        <a:lstStyle/>
        <a:p>
          <a:endParaRPr lang="it-IT"/>
        </a:p>
      </dgm:t>
    </dgm:pt>
    <dgm:pt modelId="{DD247469-6F48-4736-9625-47CACBDB3AE0}" type="pres">
      <dgm:prSet presAssocID="{716BB760-7D89-4A66-82F4-14F1A14A6116}" presName="hierChild4" presStyleCnt="0"/>
      <dgm:spPr/>
      <dgm:t>
        <a:bodyPr/>
        <a:lstStyle/>
        <a:p>
          <a:endParaRPr lang="it-IT"/>
        </a:p>
      </dgm:t>
    </dgm:pt>
    <dgm:pt modelId="{D87F3739-8BA2-42B0-8CC1-1E771811ECD8}" type="pres">
      <dgm:prSet presAssocID="{716BB760-7D89-4A66-82F4-14F1A14A6116}" presName="hierChild5" presStyleCnt="0"/>
      <dgm:spPr/>
      <dgm:t>
        <a:bodyPr/>
        <a:lstStyle/>
        <a:p>
          <a:endParaRPr lang="it-IT"/>
        </a:p>
      </dgm:t>
    </dgm:pt>
    <dgm:pt modelId="{AE77D13E-3C3C-4F4C-814A-C91408515D45}" type="pres">
      <dgm:prSet presAssocID="{94C92564-BBC3-4C5A-BC2B-780AA0BAC95A}" presName="Name37" presStyleLbl="parChTrans1D3" presStyleIdx="2" presStyleCnt="16"/>
      <dgm:spPr/>
      <dgm:t>
        <a:bodyPr/>
        <a:lstStyle/>
        <a:p>
          <a:endParaRPr lang="it-IT"/>
        </a:p>
      </dgm:t>
    </dgm:pt>
    <dgm:pt modelId="{C365019B-F483-4265-94FA-6BB4BA54C5DA}" type="pres">
      <dgm:prSet presAssocID="{4C6904C9-E972-4F8E-B99D-FC938B7EEDC6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63ABB40E-2461-442F-9C69-14949E6F2527}" type="pres">
      <dgm:prSet presAssocID="{4C6904C9-E972-4F8E-B99D-FC938B7EEDC6}" presName="rootComposite" presStyleCnt="0"/>
      <dgm:spPr/>
      <dgm:t>
        <a:bodyPr/>
        <a:lstStyle/>
        <a:p>
          <a:endParaRPr lang="it-IT"/>
        </a:p>
      </dgm:t>
    </dgm:pt>
    <dgm:pt modelId="{4691E6A0-90F9-42D1-A33B-833FEDEEFFA9}" type="pres">
      <dgm:prSet presAssocID="{4C6904C9-E972-4F8E-B99D-FC938B7EEDC6}" presName="rootText" presStyleLbl="node3" presStyleIdx="2" presStyleCnt="16" custScaleX="88144" custScaleY="72301" custLinFactNeighborX="282" custLinFactNeighborY="165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D12A37-7CF4-4438-A2A5-F8621F04CD5F}" type="pres">
      <dgm:prSet presAssocID="{4C6904C9-E972-4F8E-B99D-FC938B7EEDC6}" presName="rootConnector" presStyleLbl="node3" presStyleIdx="2" presStyleCnt="16"/>
      <dgm:spPr/>
      <dgm:t>
        <a:bodyPr/>
        <a:lstStyle/>
        <a:p>
          <a:endParaRPr lang="it-IT"/>
        </a:p>
      </dgm:t>
    </dgm:pt>
    <dgm:pt modelId="{F061D110-6F17-4F65-8731-8512D8DEAD18}" type="pres">
      <dgm:prSet presAssocID="{4C6904C9-E972-4F8E-B99D-FC938B7EEDC6}" presName="hierChild4" presStyleCnt="0"/>
      <dgm:spPr/>
      <dgm:t>
        <a:bodyPr/>
        <a:lstStyle/>
        <a:p>
          <a:endParaRPr lang="it-IT"/>
        </a:p>
      </dgm:t>
    </dgm:pt>
    <dgm:pt modelId="{B1F14F1E-92B4-4057-B316-AC822294A189}" type="pres">
      <dgm:prSet presAssocID="{4C6904C9-E972-4F8E-B99D-FC938B7EEDC6}" presName="hierChild5" presStyleCnt="0"/>
      <dgm:spPr/>
      <dgm:t>
        <a:bodyPr/>
        <a:lstStyle/>
        <a:p>
          <a:endParaRPr lang="it-IT"/>
        </a:p>
      </dgm:t>
    </dgm:pt>
    <dgm:pt modelId="{EFA28250-C7C7-4090-A09B-C8CA44D37663}" type="pres">
      <dgm:prSet presAssocID="{98C4BE4C-2AA1-4C61-B696-5304C48AA41C}" presName="Name37" presStyleLbl="parChTrans1D3" presStyleIdx="3" presStyleCnt="16"/>
      <dgm:spPr/>
      <dgm:t>
        <a:bodyPr/>
        <a:lstStyle/>
        <a:p>
          <a:endParaRPr lang="it-IT"/>
        </a:p>
      </dgm:t>
    </dgm:pt>
    <dgm:pt modelId="{748B1B19-6A6F-4576-9BAF-BB0CA13A9EF8}" type="pres">
      <dgm:prSet presAssocID="{63E271D3-B2EB-4283-AA83-541E2BA3DF71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C063F602-8A15-4E92-A454-8D35471F5EFA}" type="pres">
      <dgm:prSet presAssocID="{63E271D3-B2EB-4283-AA83-541E2BA3DF71}" presName="rootComposite" presStyleCnt="0"/>
      <dgm:spPr/>
      <dgm:t>
        <a:bodyPr/>
        <a:lstStyle/>
        <a:p>
          <a:endParaRPr lang="it-IT"/>
        </a:p>
      </dgm:t>
    </dgm:pt>
    <dgm:pt modelId="{13A6932E-C9F5-4D57-A734-E5BF33FC181A}" type="pres">
      <dgm:prSet presAssocID="{63E271D3-B2EB-4283-AA83-541E2BA3DF71}" presName="rootText" presStyleLbl="node3" presStyleIdx="3" presStyleCnt="16" custScaleX="81532" custScaleY="7570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812A75-0B4A-4F05-91F7-A43474034600}" type="pres">
      <dgm:prSet presAssocID="{63E271D3-B2EB-4283-AA83-541E2BA3DF71}" presName="rootConnector" presStyleLbl="node3" presStyleIdx="3" presStyleCnt="16"/>
      <dgm:spPr/>
      <dgm:t>
        <a:bodyPr/>
        <a:lstStyle/>
        <a:p>
          <a:endParaRPr lang="it-IT"/>
        </a:p>
      </dgm:t>
    </dgm:pt>
    <dgm:pt modelId="{262DC059-AAC5-43BF-A12E-52EB2786DC99}" type="pres">
      <dgm:prSet presAssocID="{63E271D3-B2EB-4283-AA83-541E2BA3DF71}" presName="hierChild4" presStyleCnt="0"/>
      <dgm:spPr/>
      <dgm:t>
        <a:bodyPr/>
        <a:lstStyle/>
        <a:p>
          <a:endParaRPr lang="it-IT"/>
        </a:p>
      </dgm:t>
    </dgm:pt>
    <dgm:pt modelId="{60F95934-3102-448A-AC4D-B9F6A4C7BE53}" type="pres">
      <dgm:prSet presAssocID="{63E271D3-B2EB-4283-AA83-541E2BA3DF71}" presName="hierChild5" presStyleCnt="0"/>
      <dgm:spPr/>
      <dgm:t>
        <a:bodyPr/>
        <a:lstStyle/>
        <a:p>
          <a:endParaRPr lang="it-IT"/>
        </a:p>
      </dgm:t>
    </dgm:pt>
    <dgm:pt modelId="{C0D84FBA-43D3-487E-B4CF-F1032C17FC62}" type="pres">
      <dgm:prSet presAssocID="{A8775644-CE5D-4511-A6C5-0350E29B1EAD}" presName="hierChild5" presStyleCnt="0"/>
      <dgm:spPr/>
      <dgm:t>
        <a:bodyPr/>
        <a:lstStyle/>
        <a:p>
          <a:endParaRPr lang="it-IT"/>
        </a:p>
      </dgm:t>
    </dgm:pt>
    <dgm:pt modelId="{618B3D35-3B2A-4BDA-BF0B-5E74CC8ACF91}" type="pres">
      <dgm:prSet presAssocID="{44A75021-7A35-4051-B841-33DA13B062D7}" presName="Name37" presStyleLbl="parChTrans1D2" presStyleIdx="1" presStyleCnt="5"/>
      <dgm:spPr/>
      <dgm:t>
        <a:bodyPr/>
        <a:lstStyle/>
        <a:p>
          <a:endParaRPr lang="it-IT"/>
        </a:p>
      </dgm:t>
    </dgm:pt>
    <dgm:pt modelId="{E5204776-56CC-4203-9DA1-F88B4D4875E3}" type="pres">
      <dgm:prSet presAssocID="{D9A94942-AEE3-4402-B371-832188879AB2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BE70EF46-2543-4C38-8D33-93401321F4A5}" type="pres">
      <dgm:prSet presAssocID="{D9A94942-AEE3-4402-B371-832188879AB2}" presName="rootComposite" presStyleCnt="0"/>
      <dgm:spPr/>
      <dgm:t>
        <a:bodyPr/>
        <a:lstStyle/>
        <a:p>
          <a:endParaRPr lang="it-IT"/>
        </a:p>
      </dgm:t>
    </dgm:pt>
    <dgm:pt modelId="{555B7902-DC71-4BE7-8B83-65786D6CDF37}" type="pres">
      <dgm:prSet presAssocID="{D9A94942-AEE3-4402-B371-832188879AB2}" presName="rootText" presStyleLbl="node2" presStyleIdx="1" presStyleCnt="5" custLinFactNeighborX="469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C5B44A0-5B24-41B4-B587-8DEEAE84FC1B}" type="pres">
      <dgm:prSet presAssocID="{D9A94942-AEE3-4402-B371-832188879AB2}" presName="rootConnector" presStyleLbl="node2" presStyleIdx="1" presStyleCnt="5"/>
      <dgm:spPr/>
      <dgm:t>
        <a:bodyPr/>
        <a:lstStyle/>
        <a:p>
          <a:endParaRPr lang="it-IT"/>
        </a:p>
      </dgm:t>
    </dgm:pt>
    <dgm:pt modelId="{EA22AF37-6C68-453A-9AB3-66D64A7E1C6D}" type="pres">
      <dgm:prSet presAssocID="{D9A94942-AEE3-4402-B371-832188879AB2}" presName="hierChild4" presStyleCnt="0"/>
      <dgm:spPr/>
      <dgm:t>
        <a:bodyPr/>
        <a:lstStyle/>
        <a:p>
          <a:endParaRPr lang="it-IT"/>
        </a:p>
      </dgm:t>
    </dgm:pt>
    <dgm:pt modelId="{0F05C8F1-DC71-40EF-BB22-2E0B99B520BC}" type="pres">
      <dgm:prSet presAssocID="{920976B1-69C4-4134-AB67-C3992BDC46C9}" presName="Name37" presStyleLbl="parChTrans1D3" presStyleIdx="4" presStyleCnt="16"/>
      <dgm:spPr/>
      <dgm:t>
        <a:bodyPr/>
        <a:lstStyle/>
        <a:p>
          <a:endParaRPr lang="it-IT"/>
        </a:p>
      </dgm:t>
    </dgm:pt>
    <dgm:pt modelId="{4DE7A26D-8E29-4230-802B-97C1A3917A4C}" type="pres">
      <dgm:prSet presAssocID="{85351296-60C6-42E6-91F8-CAB520BEEE0A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B79B80A0-116A-4838-82D2-DE1C7274BFFF}" type="pres">
      <dgm:prSet presAssocID="{85351296-60C6-42E6-91F8-CAB520BEEE0A}" presName="rootComposite" presStyleCnt="0"/>
      <dgm:spPr/>
      <dgm:t>
        <a:bodyPr/>
        <a:lstStyle/>
        <a:p>
          <a:endParaRPr lang="it-IT"/>
        </a:p>
      </dgm:t>
    </dgm:pt>
    <dgm:pt modelId="{8059B1A5-50B0-49D3-A8EA-7A5D75019D12}" type="pres">
      <dgm:prSet presAssocID="{85351296-60C6-42E6-91F8-CAB520BEEE0A}" presName="rootText" presStyleLbl="node3" presStyleIdx="4" presStyleCnt="16" custScaleX="86248" custScaleY="5623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CC41322-39DB-47AF-8215-363293A1EAFD}" type="pres">
      <dgm:prSet presAssocID="{85351296-60C6-42E6-91F8-CAB520BEEE0A}" presName="rootConnector" presStyleLbl="node3" presStyleIdx="4" presStyleCnt="16"/>
      <dgm:spPr/>
      <dgm:t>
        <a:bodyPr/>
        <a:lstStyle/>
        <a:p>
          <a:endParaRPr lang="it-IT"/>
        </a:p>
      </dgm:t>
    </dgm:pt>
    <dgm:pt modelId="{6A8F83B3-0DA6-44BC-8A29-B1D7F6EA508B}" type="pres">
      <dgm:prSet presAssocID="{85351296-60C6-42E6-91F8-CAB520BEEE0A}" presName="hierChild4" presStyleCnt="0"/>
      <dgm:spPr/>
      <dgm:t>
        <a:bodyPr/>
        <a:lstStyle/>
        <a:p>
          <a:endParaRPr lang="it-IT"/>
        </a:p>
      </dgm:t>
    </dgm:pt>
    <dgm:pt modelId="{87E7010E-5534-4428-B9F2-640396FDEB8B}" type="pres">
      <dgm:prSet presAssocID="{85351296-60C6-42E6-91F8-CAB520BEEE0A}" presName="hierChild5" presStyleCnt="0"/>
      <dgm:spPr/>
      <dgm:t>
        <a:bodyPr/>
        <a:lstStyle/>
        <a:p>
          <a:endParaRPr lang="it-IT"/>
        </a:p>
      </dgm:t>
    </dgm:pt>
    <dgm:pt modelId="{6155221F-0B98-485B-BF3E-90EF424245E8}" type="pres">
      <dgm:prSet presAssocID="{ACBD42BF-9520-4489-9D16-668CAF22AD7C}" presName="Name37" presStyleLbl="parChTrans1D3" presStyleIdx="5" presStyleCnt="16"/>
      <dgm:spPr/>
      <dgm:t>
        <a:bodyPr/>
        <a:lstStyle/>
        <a:p>
          <a:endParaRPr lang="it-IT"/>
        </a:p>
      </dgm:t>
    </dgm:pt>
    <dgm:pt modelId="{BFF562CC-ABD0-4DD6-AA95-AE097F478B68}" type="pres">
      <dgm:prSet presAssocID="{69A75F44-A1C1-443E-BC35-E920192C2476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065EC169-870F-4AB7-BD8B-B72598908EF6}" type="pres">
      <dgm:prSet presAssocID="{69A75F44-A1C1-443E-BC35-E920192C2476}" presName="rootComposite" presStyleCnt="0"/>
      <dgm:spPr/>
      <dgm:t>
        <a:bodyPr/>
        <a:lstStyle/>
        <a:p>
          <a:endParaRPr lang="it-IT"/>
        </a:p>
      </dgm:t>
    </dgm:pt>
    <dgm:pt modelId="{43F5F515-DFC0-48CF-A194-A0A119140FF2}" type="pres">
      <dgm:prSet presAssocID="{69A75F44-A1C1-443E-BC35-E920192C2476}" presName="rootText" presStyleLbl="node3" presStyleIdx="5" presStyleCnt="16" custScaleX="83797" custScaleY="6597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2A8E608-5ACF-48B5-BA2F-0709DE5F7D50}" type="pres">
      <dgm:prSet presAssocID="{69A75F44-A1C1-443E-BC35-E920192C2476}" presName="rootConnector" presStyleLbl="node3" presStyleIdx="5" presStyleCnt="16"/>
      <dgm:spPr/>
      <dgm:t>
        <a:bodyPr/>
        <a:lstStyle/>
        <a:p>
          <a:endParaRPr lang="it-IT"/>
        </a:p>
      </dgm:t>
    </dgm:pt>
    <dgm:pt modelId="{8EC7BF8C-604C-4F96-BBEB-6567F432FC20}" type="pres">
      <dgm:prSet presAssocID="{69A75F44-A1C1-443E-BC35-E920192C2476}" presName="hierChild4" presStyleCnt="0"/>
      <dgm:spPr/>
      <dgm:t>
        <a:bodyPr/>
        <a:lstStyle/>
        <a:p>
          <a:endParaRPr lang="it-IT"/>
        </a:p>
      </dgm:t>
    </dgm:pt>
    <dgm:pt modelId="{64F85A4D-C79E-4731-9C6D-96A15B95088B}" type="pres">
      <dgm:prSet presAssocID="{69A75F44-A1C1-443E-BC35-E920192C2476}" presName="hierChild5" presStyleCnt="0"/>
      <dgm:spPr/>
      <dgm:t>
        <a:bodyPr/>
        <a:lstStyle/>
        <a:p>
          <a:endParaRPr lang="it-IT"/>
        </a:p>
      </dgm:t>
    </dgm:pt>
    <dgm:pt modelId="{CED7E0B2-1450-442D-8722-D3FE3593D3F9}" type="pres">
      <dgm:prSet presAssocID="{5DF49BC7-E75E-4B9F-B733-2520975777F2}" presName="Name37" presStyleLbl="parChTrans1D3" presStyleIdx="6" presStyleCnt="16"/>
      <dgm:spPr/>
      <dgm:t>
        <a:bodyPr/>
        <a:lstStyle/>
        <a:p>
          <a:endParaRPr lang="it-IT"/>
        </a:p>
      </dgm:t>
    </dgm:pt>
    <dgm:pt modelId="{4C8CFEB9-33E2-40CD-B0BB-208FA929C3AC}" type="pres">
      <dgm:prSet presAssocID="{C0D1B91D-B2BA-4E07-AC6F-3CE0659100A6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D483D7A3-5A6D-4DF7-B306-175ABF36EF24}" type="pres">
      <dgm:prSet presAssocID="{C0D1B91D-B2BA-4E07-AC6F-3CE0659100A6}" presName="rootComposite" presStyleCnt="0"/>
      <dgm:spPr/>
      <dgm:t>
        <a:bodyPr/>
        <a:lstStyle/>
        <a:p>
          <a:endParaRPr lang="it-IT"/>
        </a:p>
      </dgm:t>
    </dgm:pt>
    <dgm:pt modelId="{83713A07-51DD-495E-9136-AB7A5BC1F25E}" type="pres">
      <dgm:prSet presAssocID="{C0D1B91D-B2BA-4E07-AC6F-3CE0659100A6}" presName="rootText" presStyleLbl="node3" presStyleIdx="6" presStyleCnt="16" custScaleX="88315" custScaleY="55390" custLinFactNeighborX="878" custLinFactNeighborY="135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883AF4D-5F23-4B3D-BB23-9ED9F7BB166E}" type="pres">
      <dgm:prSet presAssocID="{C0D1B91D-B2BA-4E07-AC6F-3CE0659100A6}" presName="rootConnector" presStyleLbl="node3" presStyleIdx="6" presStyleCnt="16"/>
      <dgm:spPr/>
      <dgm:t>
        <a:bodyPr/>
        <a:lstStyle/>
        <a:p>
          <a:endParaRPr lang="it-IT"/>
        </a:p>
      </dgm:t>
    </dgm:pt>
    <dgm:pt modelId="{60EDAC93-9C3C-45E5-8C74-85B8B0B557C3}" type="pres">
      <dgm:prSet presAssocID="{C0D1B91D-B2BA-4E07-AC6F-3CE0659100A6}" presName="hierChild4" presStyleCnt="0"/>
      <dgm:spPr/>
      <dgm:t>
        <a:bodyPr/>
        <a:lstStyle/>
        <a:p>
          <a:endParaRPr lang="it-IT"/>
        </a:p>
      </dgm:t>
    </dgm:pt>
    <dgm:pt modelId="{5EFD601F-D534-4F82-B219-661C830B561F}" type="pres">
      <dgm:prSet presAssocID="{C0D1B91D-B2BA-4E07-AC6F-3CE0659100A6}" presName="hierChild5" presStyleCnt="0"/>
      <dgm:spPr/>
      <dgm:t>
        <a:bodyPr/>
        <a:lstStyle/>
        <a:p>
          <a:endParaRPr lang="it-IT"/>
        </a:p>
      </dgm:t>
    </dgm:pt>
    <dgm:pt modelId="{5D129F0F-779C-4861-A53D-1C9DD0B3399A}" type="pres">
      <dgm:prSet presAssocID="{D9A94942-AEE3-4402-B371-832188879AB2}" presName="hierChild5" presStyleCnt="0"/>
      <dgm:spPr/>
      <dgm:t>
        <a:bodyPr/>
        <a:lstStyle/>
        <a:p>
          <a:endParaRPr lang="it-IT"/>
        </a:p>
      </dgm:t>
    </dgm:pt>
    <dgm:pt modelId="{6CA8D10B-F373-43BA-8114-60FCF17A4313}" type="pres">
      <dgm:prSet presAssocID="{534264A0-93AD-413D-9CA7-72E6D8955396}" presName="Name37" presStyleLbl="parChTrans1D2" presStyleIdx="2" presStyleCnt="5"/>
      <dgm:spPr/>
      <dgm:t>
        <a:bodyPr/>
        <a:lstStyle/>
        <a:p>
          <a:endParaRPr lang="it-IT"/>
        </a:p>
      </dgm:t>
    </dgm:pt>
    <dgm:pt modelId="{E52B4670-9D84-4D78-86F4-71CA09637E0B}" type="pres">
      <dgm:prSet presAssocID="{B4A95479-2625-42CE-8960-608072861E03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42E1EFEB-8BD9-4E86-B5D8-C77297F3D5DE}" type="pres">
      <dgm:prSet presAssocID="{B4A95479-2625-42CE-8960-608072861E03}" presName="rootComposite" presStyleCnt="0"/>
      <dgm:spPr/>
      <dgm:t>
        <a:bodyPr/>
        <a:lstStyle/>
        <a:p>
          <a:endParaRPr lang="it-IT"/>
        </a:p>
      </dgm:t>
    </dgm:pt>
    <dgm:pt modelId="{C7A9FD28-78B6-41D0-BF66-E5382EFDB7C4}" type="pres">
      <dgm:prSet presAssocID="{B4A95479-2625-42CE-8960-608072861E03}" presName="rootText" presStyleLbl="node2" presStyleIdx="2" presStyleCnt="5" custScaleY="96303" custLinFactNeighborX="469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5D013D-3994-4C5E-8EFC-BFEED09018B0}" type="pres">
      <dgm:prSet presAssocID="{B4A95479-2625-42CE-8960-608072861E03}" presName="rootConnector" presStyleLbl="node2" presStyleIdx="2" presStyleCnt="5"/>
      <dgm:spPr/>
      <dgm:t>
        <a:bodyPr/>
        <a:lstStyle/>
        <a:p>
          <a:endParaRPr lang="it-IT"/>
        </a:p>
      </dgm:t>
    </dgm:pt>
    <dgm:pt modelId="{1010F55F-44F7-45EF-AB5F-9664A1B9C400}" type="pres">
      <dgm:prSet presAssocID="{B4A95479-2625-42CE-8960-608072861E03}" presName="hierChild4" presStyleCnt="0"/>
      <dgm:spPr/>
      <dgm:t>
        <a:bodyPr/>
        <a:lstStyle/>
        <a:p>
          <a:endParaRPr lang="it-IT"/>
        </a:p>
      </dgm:t>
    </dgm:pt>
    <dgm:pt modelId="{EB2D736E-C595-4198-A790-17C9D6B6C36A}" type="pres">
      <dgm:prSet presAssocID="{2BB00F40-8A1F-4620-9B3B-71543CDFF94C}" presName="Name37" presStyleLbl="parChTrans1D3" presStyleIdx="7" presStyleCnt="16"/>
      <dgm:spPr/>
      <dgm:t>
        <a:bodyPr/>
        <a:lstStyle/>
        <a:p>
          <a:endParaRPr lang="it-IT"/>
        </a:p>
      </dgm:t>
    </dgm:pt>
    <dgm:pt modelId="{1598B2FA-C482-43F7-BDF3-49C695B75A8C}" type="pres">
      <dgm:prSet presAssocID="{CC5220BA-FB05-445F-BBBA-4310D9C3B6B7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D940FA10-E1A3-4EC4-98A6-4D6CD203E510}" type="pres">
      <dgm:prSet presAssocID="{CC5220BA-FB05-445F-BBBA-4310D9C3B6B7}" presName="rootComposite" presStyleCnt="0"/>
      <dgm:spPr/>
      <dgm:t>
        <a:bodyPr/>
        <a:lstStyle/>
        <a:p>
          <a:endParaRPr lang="it-IT"/>
        </a:p>
      </dgm:t>
    </dgm:pt>
    <dgm:pt modelId="{0CA23CE9-2C85-4B75-ADD7-1FF9603F5E65}" type="pres">
      <dgm:prSet presAssocID="{CC5220BA-FB05-445F-BBBA-4310D9C3B6B7}" presName="rootText" presStyleLbl="node3" presStyleIdx="7" presStyleCnt="16" custScaleX="88574" custScaleY="72301" custLinFactNeighborX="-3113" custLinFactNeighborY="-234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73DE48-F0D6-4998-8C03-4232975C46E6}" type="pres">
      <dgm:prSet presAssocID="{CC5220BA-FB05-445F-BBBA-4310D9C3B6B7}" presName="rootConnector" presStyleLbl="node3" presStyleIdx="7" presStyleCnt="16"/>
      <dgm:spPr/>
      <dgm:t>
        <a:bodyPr/>
        <a:lstStyle/>
        <a:p>
          <a:endParaRPr lang="it-IT"/>
        </a:p>
      </dgm:t>
    </dgm:pt>
    <dgm:pt modelId="{17255011-829F-43EF-8F75-257C2EE147C9}" type="pres">
      <dgm:prSet presAssocID="{CC5220BA-FB05-445F-BBBA-4310D9C3B6B7}" presName="hierChild4" presStyleCnt="0"/>
      <dgm:spPr/>
      <dgm:t>
        <a:bodyPr/>
        <a:lstStyle/>
        <a:p>
          <a:endParaRPr lang="it-IT"/>
        </a:p>
      </dgm:t>
    </dgm:pt>
    <dgm:pt modelId="{E58AD578-AC57-4F5D-9142-90998BFDE7B6}" type="pres">
      <dgm:prSet presAssocID="{CC5220BA-FB05-445F-BBBA-4310D9C3B6B7}" presName="hierChild5" presStyleCnt="0"/>
      <dgm:spPr/>
      <dgm:t>
        <a:bodyPr/>
        <a:lstStyle/>
        <a:p>
          <a:endParaRPr lang="it-IT"/>
        </a:p>
      </dgm:t>
    </dgm:pt>
    <dgm:pt modelId="{E3728ADB-B943-412A-9324-347EF3E82EBE}" type="pres">
      <dgm:prSet presAssocID="{3C71F698-FFED-48CD-A97C-D88FDBA4CB3C}" presName="Name37" presStyleLbl="parChTrans1D3" presStyleIdx="8" presStyleCnt="16"/>
      <dgm:spPr/>
      <dgm:t>
        <a:bodyPr/>
        <a:lstStyle/>
        <a:p>
          <a:endParaRPr lang="it-IT"/>
        </a:p>
      </dgm:t>
    </dgm:pt>
    <dgm:pt modelId="{2D105D3A-F49F-4CE6-9054-3B782C1FE11F}" type="pres">
      <dgm:prSet presAssocID="{F27F5310-BF3B-47EE-85F6-78F59D74AEB3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F749F19A-BA6C-46B1-88ED-129E5E731BC0}" type="pres">
      <dgm:prSet presAssocID="{F27F5310-BF3B-47EE-85F6-78F59D74AEB3}" presName="rootComposite" presStyleCnt="0"/>
      <dgm:spPr/>
      <dgm:t>
        <a:bodyPr/>
        <a:lstStyle/>
        <a:p>
          <a:endParaRPr lang="it-IT"/>
        </a:p>
      </dgm:t>
    </dgm:pt>
    <dgm:pt modelId="{026457CB-C2AA-4E48-800C-947FDC5B6CF4}" type="pres">
      <dgm:prSet presAssocID="{F27F5310-BF3B-47EE-85F6-78F59D74AEB3}" presName="rootText" presStyleLbl="node3" presStyleIdx="8" presStyleCnt="16" custScaleX="88575" custScaleY="66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06ABD4B-15CA-4CCC-9B73-E02F93C108A5}" type="pres">
      <dgm:prSet presAssocID="{F27F5310-BF3B-47EE-85F6-78F59D74AEB3}" presName="rootConnector" presStyleLbl="node3" presStyleIdx="8" presStyleCnt="16"/>
      <dgm:spPr/>
      <dgm:t>
        <a:bodyPr/>
        <a:lstStyle/>
        <a:p>
          <a:endParaRPr lang="it-IT"/>
        </a:p>
      </dgm:t>
    </dgm:pt>
    <dgm:pt modelId="{3040133B-3156-451A-8CD0-8854BF3111B7}" type="pres">
      <dgm:prSet presAssocID="{F27F5310-BF3B-47EE-85F6-78F59D74AEB3}" presName="hierChild4" presStyleCnt="0"/>
      <dgm:spPr/>
      <dgm:t>
        <a:bodyPr/>
        <a:lstStyle/>
        <a:p>
          <a:endParaRPr lang="it-IT"/>
        </a:p>
      </dgm:t>
    </dgm:pt>
    <dgm:pt modelId="{F6056B29-5AA8-4908-A2B1-1D2368D95AD6}" type="pres">
      <dgm:prSet presAssocID="{F27F5310-BF3B-47EE-85F6-78F59D74AEB3}" presName="hierChild5" presStyleCnt="0"/>
      <dgm:spPr/>
      <dgm:t>
        <a:bodyPr/>
        <a:lstStyle/>
        <a:p>
          <a:endParaRPr lang="it-IT"/>
        </a:p>
      </dgm:t>
    </dgm:pt>
    <dgm:pt modelId="{AD0A96CE-DEB0-4B7E-B27C-8C9D193F4377}" type="pres">
      <dgm:prSet presAssocID="{0F86842C-6269-41CF-8429-FBAA07721248}" presName="Name37" presStyleLbl="parChTrans1D3" presStyleIdx="9" presStyleCnt="16"/>
      <dgm:spPr/>
      <dgm:t>
        <a:bodyPr/>
        <a:lstStyle/>
        <a:p>
          <a:endParaRPr lang="it-IT"/>
        </a:p>
      </dgm:t>
    </dgm:pt>
    <dgm:pt modelId="{C5FCDAEF-74A8-49B6-9A6B-B286F7FAE4FD}" type="pres">
      <dgm:prSet presAssocID="{EED1FAB7-9436-4B62-898D-FBB7F25A5B93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0767A660-9201-4D0E-8700-8A9FF0721037}" type="pres">
      <dgm:prSet presAssocID="{EED1FAB7-9436-4B62-898D-FBB7F25A5B93}" presName="rootComposite" presStyleCnt="0"/>
      <dgm:spPr/>
      <dgm:t>
        <a:bodyPr/>
        <a:lstStyle/>
        <a:p>
          <a:endParaRPr lang="it-IT"/>
        </a:p>
      </dgm:t>
    </dgm:pt>
    <dgm:pt modelId="{9BFA002D-F79C-4396-9108-EE70E1B2BB47}" type="pres">
      <dgm:prSet presAssocID="{EED1FAB7-9436-4B62-898D-FBB7F25A5B93}" presName="rootText" presStyleLbl="node3" presStyleIdx="9" presStyleCnt="16" custScaleX="82431" custScaleY="6585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137EEB7-E726-40BE-B0DA-76588E4AB9A2}" type="pres">
      <dgm:prSet presAssocID="{EED1FAB7-9436-4B62-898D-FBB7F25A5B93}" presName="rootConnector" presStyleLbl="node3" presStyleIdx="9" presStyleCnt="16"/>
      <dgm:spPr/>
      <dgm:t>
        <a:bodyPr/>
        <a:lstStyle/>
        <a:p>
          <a:endParaRPr lang="it-IT"/>
        </a:p>
      </dgm:t>
    </dgm:pt>
    <dgm:pt modelId="{4034D76A-4186-4FDB-90FD-256B23C89230}" type="pres">
      <dgm:prSet presAssocID="{EED1FAB7-9436-4B62-898D-FBB7F25A5B93}" presName="hierChild4" presStyleCnt="0"/>
      <dgm:spPr/>
      <dgm:t>
        <a:bodyPr/>
        <a:lstStyle/>
        <a:p>
          <a:endParaRPr lang="it-IT"/>
        </a:p>
      </dgm:t>
    </dgm:pt>
    <dgm:pt modelId="{00FEED82-A28F-4D61-A1D7-2BAEEC14FA84}" type="pres">
      <dgm:prSet presAssocID="{EED1FAB7-9436-4B62-898D-FBB7F25A5B93}" presName="hierChild5" presStyleCnt="0"/>
      <dgm:spPr/>
      <dgm:t>
        <a:bodyPr/>
        <a:lstStyle/>
        <a:p>
          <a:endParaRPr lang="it-IT"/>
        </a:p>
      </dgm:t>
    </dgm:pt>
    <dgm:pt modelId="{9E01FE60-25CD-4019-86E9-52BF711AA0F0}" type="pres">
      <dgm:prSet presAssocID="{B4A95479-2625-42CE-8960-608072861E03}" presName="hierChild5" presStyleCnt="0"/>
      <dgm:spPr/>
      <dgm:t>
        <a:bodyPr/>
        <a:lstStyle/>
        <a:p>
          <a:endParaRPr lang="it-IT"/>
        </a:p>
      </dgm:t>
    </dgm:pt>
    <dgm:pt modelId="{C98EC7D9-E501-4F8D-9162-A34EB12CFB66}" type="pres">
      <dgm:prSet presAssocID="{2F6A3682-E898-4502-B4E8-534032398619}" presName="Name37" presStyleLbl="parChTrans1D2" presStyleIdx="3" presStyleCnt="5"/>
      <dgm:spPr/>
      <dgm:t>
        <a:bodyPr/>
        <a:lstStyle/>
        <a:p>
          <a:endParaRPr lang="it-IT"/>
        </a:p>
      </dgm:t>
    </dgm:pt>
    <dgm:pt modelId="{64C41C28-44EF-4A86-A576-03CA17925E07}" type="pres">
      <dgm:prSet presAssocID="{3331980C-9AD0-48F6-934F-0216B3746421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18F293CC-33CC-415D-B10E-52C1742DBEB4}" type="pres">
      <dgm:prSet presAssocID="{3331980C-9AD0-48F6-934F-0216B3746421}" presName="rootComposite" presStyleCnt="0"/>
      <dgm:spPr/>
      <dgm:t>
        <a:bodyPr/>
        <a:lstStyle/>
        <a:p>
          <a:endParaRPr lang="it-IT"/>
        </a:p>
      </dgm:t>
    </dgm:pt>
    <dgm:pt modelId="{0DD89E2E-B687-4E7B-9FD3-1BEA64831FE0}" type="pres">
      <dgm:prSet presAssocID="{3331980C-9AD0-48F6-934F-0216B3746421}" presName="rootText" presStyleLbl="node2" presStyleIdx="3" presStyleCnt="5" custScaleY="9150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CBEB2D-7C84-4E4F-B716-87867C861731}" type="pres">
      <dgm:prSet presAssocID="{3331980C-9AD0-48F6-934F-0216B3746421}" presName="rootConnector" presStyleLbl="node2" presStyleIdx="3" presStyleCnt="5"/>
      <dgm:spPr/>
      <dgm:t>
        <a:bodyPr/>
        <a:lstStyle/>
        <a:p>
          <a:endParaRPr lang="it-IT"/>
        </a:p>
      </dgm:t>
    </dgm:pt>
    <dgm:pt modelId="{569C3137-3A9A-4100-B0D6-F201ADFF1DD3}" type="pres">
      <dgm:prSet presAssocID="{3331980C-9AD0-48F6-934F-0216B3746421}" presName="hierChild4" presStyleCnt="0"/>
      <dgm:spPr/>
      <dgm:t>
        <a:bodyPr/>
        <a:lstStyle/>
        <a:p>
          <a:endParaRPr lang="it-IT"/>
        </a:p>
      </dgm:t>
    </dgm:pt>
    <dgm:pt modelId="{6C691CE5-7B9B-473D-B5A2-1AE06F0E0B1B}" type="pres">
      <dgm:prSet presAssocID="{6F926DC2-DFA8-4A9E-A582-EE3B08C01BA1}" presName="Name37" presStyleLbl="parChTrans1D3" presStyleIdx="10" presStyleCnt="16"/>
      <dgm:spPr/>
      <dgm:t>
        <a:bodyPr/>
        <a:lstStyle/>
        <a:p>
          <a:endParaRPr lang="it-IT"/>
        </a:p>
      </dgm:t>
    </dgm:pt>
    <dgm:pt modelId="{4BBE2C63-D3B4-466E-8C7B-868C63697173}" type="pres">
      <dgm:prSet presAssocID="{A850E7A8-28EC-4EBA-AE40-818CCBF5006E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E13DCCA9-4833-4698-8F9E-C8474E397C4D}" type="pres">
      <dgm:prSet presAssocID="{A850E7A8-28EC-4EBA-AE40-818CCBF5006E}" presName="rootComposite" presStyleCnt="0"/>
      <dgm:spPr/>
      <dgm:t>
        <a:bodyPr/>
        <a:lstStyle/>
        <a:p>
          <a:endParaRPr lang="it-IT"/>
        </a:p>
      </dgm:t>
    </dgm:pt>
    <dgm:pt modelId="{34B9D0ED-182E-483E-8F22-918679DF7678}" type="pres">
      <dgm:prSet presAssocID="{A850E7A8-28EC-4EBA-AE40-818CCBF5006E}" presName="rootText" presStyleLbl="node3" presStyleIdx="10" presStyleCnt="16" custScaleX="81616" custScaleY="7578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9E0BE08-AAE5-4868-B6D5-906745BBD71F}" type="pres">
      <dgm:prSet presAssocID="{A850E7A8-28EC-4EBA-AE40-818CCBF5006E}" presName="rootConnector" presStyleLbl="node3" presStyleIdx="10" presStyleCnt="16"/>
      <dgm:spPr/>
      <dgm:t>
        <a:bodyPr/>
        <a:lstStyle/>
        <a:p>
          <a:endParaRPr lang="it-IT"/>
        </a:p>
      </dgm:t>
    </dgm:pt>
    <dgm:pt modelId="{C5D51A6A-310C-434A-9F02-DF6217CA112B}" type="pres">
      <dgm:prSet presAssocID="{A850E7A8-28EC-4EBA-AE40-818CCBF5006E}" presName="hierChild4" presStyleCnt="0"/>
      <dgm:spPr/>
      <dgm:t>
        <a:bodyPr/>
        <a:lstStyle/>
        <a:p>
          <a:endParaRPr lang="it-IT"/>
        </a:p>
      </dgm:t>
    </dgm:pt>
    <dgm:pt modelId="{442927DD-06D6-4B38-B2CE-53359EF846BB}" type="pres">
      <dgm:prSet presAssocID="{A850E7A8-28EC-4EBA-AE40-818CCBF5006E}" presName="hierChild5" presStyleCnt="0"/>
      <dgm:spPr/>
      <dgm:t>
        <a:bodyPr/>
        <a:lstStyle/>
        <a:p>
          <a:endParaRPr lang="it-IT"/>
        </a:p>
      </dgm:t>
    </dgm:pt>
    <dgm:pt modelId="{065197BC-30A4-4CD5-A289-7D030DB3FDA3}" type="pres">
      <dgm:prSet presAssocID="{C5BC7354-5B15-4B41-B3F3-A6D6BBD5582B}" presName="Name37" presStyleLbl="parChTrans1D3" presStyleIdx="11" presStyleCnt="16"/>
      <dgm:spPr/>
      <dgm:t>
        <a:bodyPr/>
        <a:lstStyle/>
        <a:p>
          <a:endParaRPr lang="it-IT"/>
        </a:p>
      </dgm:t>
    </dgm:pt>
    <dgm:pt modelId="{22FD2454-8347-4DD1-992F-0BC7A0FF0EA4}" type="pres">
      <dgm:prSet presAssocID="{D8A462CF-6153-429D-BDA0-9D38827A60CD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3D3F03EE-89B1-428D-A6A5-DF40F35A9CF2}" type="pres">
      <dgm:prSet presAssocID="{D8A462CF-6153-429D-BDA0-9D38827A60CD}" presName="rootComposite" presStyleCnt="0"/>
      <dgm:spPr/>
      <dgm:t>
        <a:bodyPr/>
        <a:lstStyle/>
        <a:p>
          <a:endParaRPr lang="it-IT"/>
        </a:p>
      </dgm:t>
    </dgm:pt>
    <dgm:pt modelId="{3E47E58C-6530-4BAE-B9C2-1835525FEBEE}" type="pres">
      <dgm:prSet presAssocID="{D8A462CF-6153-429D-BDA0-9D38827A60CD}" presName="rootText" presStyleLbl="node3" presStyleIdx="11" presStyleCnt="16" custScaleX="81616" custScaleY="7578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0503C14-2343-400F-B5C0-04D76CBB552B}" type="pres">
      <dgm:prSet presAssocID="{D8A462CF-6153-429D-BDA0-9D38827A60CD}" presName="rootConnector" presStyleLbl="node3" presStyleIdx="11" presStyleCnt="16"/>
      <dgm:spPr/>
      <dgm:t>
        <a:bodyPr/>
        <a:lstStyle/>
        <a:p>
          <a:endParaRPr lang="it-IT"/>
        </a:p>
      </dgm:t>
    </dgm:pt>
    <dgm:pt modelId="{9FD6BC24-7D46-4342-8B6A-C06F4986A787}" type="pres">
      <dgm:prSet presAssocID="{D8A462CF-6153-429D-BDA0-9D38827A60CD}" presName="hierChild4" presStyleCnt="0"/>
      <dgm:spPr/>
      <dgm:t>
        <a:bodyPr/>
        <a:lstStyle/>
        <a:p>
          <a:endParaRPr lang="it-IT"/>
        </a:p>
      </dgm:t>
    </dgm:pt>
    <dgm:pt modelId="{FBD459B6-1E40-42CE-B77D-80D69EA64BDD}" type="pres">
      <dgm:prSet presAssocID="{D8A462CF-6153-429D-BDA0-9D38827A60CD}" presName="hierChild5" presStyleCnt="0"/>
      <dgm:spPr/>
      <dgm:t>
        <a:bodyPr/>
        <a:lstStyle/>
        <a:p>
          <a:endParaRPr lang="it-IT"/>
        </a:p>
      </dgm:t>
    </dgm:pt>
    <dgm:pt modelId="{8050D365-0B81-487B-9BA7-C2400F7BD003}" type="pres">
      <dgm:prSet presAssocID="{78CCE152-FD2D-47C8-9A61-080DD2DDEB19}" presName="Name37" presStyleLbl="parChTrans1D3" presStyleIdx="12" presStyleCnt="16"/>
      <dgm:spPr/>
      <dgm:t>
        <a:bodyPr/>
        <a:lstStyle/>
        <a:p>
          <a:endParaRPr lang="it-IT"/>
        </a:p>
      </dgm:t>
    </dgm:pt>
    <dgm:pt modelId="{F03C2054-D7F8-421C-870A-8714144150ED}" type="pres">
      <dgm:prSet presAssocID="{98AA68F6-8799-480F-8485-A43A6D7417B9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97209A2C-7167-4D20-9FCB-FFC615B37A95}" type="pres">
      <dgm:prSet presAssocID="{98AA68F6-8799-480F-8485-A43A6D7417B9}" presName="rootComposite" presStyleCnt="0"/>
      <dgm:spPr/>
      <dgm:t>
        <a:bodyPr/>
        <a:lstStyle/>
        <a:p>
          <a:endParaRPr lang="it-IT"/>
        </a:p>
      </dgm:t>
    </dgm:pt>
    <dgm:pt modelId="{E099F90D-24AC-48C0-A555-B52B267415E2}" type="pres">
      <dgm:prSet presAssocID="{98AA68F6-8799-480F-8485-A43A6D7417B9}" presName="rootText" presStyleLbl="node3" presStyleIdx="12" presStyleCnt="16" custScaleX="87831" custScaleY="81558" custLinFactNeighborX="-803" custLinFactNeighborY="-100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D32B08-FD32-4879-A9B1-9C4BB2E7AD97}" type="pres">
      <dgm:prSet presAssocID="{98AA68F6-8799-480F-8485-A43A6D7417B9}" presName="rootConnector" presStyleLbl="node3" presStyleIdx="12" presStyleCnt="16"/>
      <dgm:spPr/>
      <dgm:t>
        <a:bodyPr/>
        <a:lstStyle/>
        <a:p>
          <a:endParaRPr lang="it-IT"/>
        </a:p>
      </dgm:t>
    </dgm:pt>
    <dgm:pt modelId="{65B4C6A8-0327-4C97-95B4-387F06FE059F}" type="pres">
      <dgm:prSet presAssocID="{98AA68F6-8799-480F-8485-A43A6D7417B9}" presName="hierChild4" presStyleCnt="0"/>
      <dgm:spPr/>
      <dgm:t>
        <a:bodyPr/>
        <a:lstStyle/>
        <a:p>
          <a:endParaRPr lang="it-IT"/>
        </a:p>
      </dgm:t>
    </dgm:pt>
    <dgm:pt modelId="{A37A9655-EC57-4312-A813-E899D0020A5B}" type="pres">
      <dgm:prSet presAssocID="{98AA68F6-8799-480F-8485-A43A6D7417B9}" presName="hierChild5" presStyleCnt="0"/>
      <dgm:spPr/>
      <dgm:t>
        <a:bodyPr/>
        <a:lstStyle/>
        <a:p>
          <a:endParaRPr lang="it-IT"/>
        </a:p>
      </dgm:t>
    </dgm:pt>
    <dgm:pt modelId="{9E1A1C4F-184E-479B-9391-564ADE01D245}" type="pres">
      <dgm:prSet presAssocID="{207BAF27-8467-44AB-A686-11805D7FA540}" presName="Name37" presStyleLbl="parChTrans1D3" presStyleIdx="13" presStyleCnt="16"/>
      <dgm:spPr/>
      <dgm:t>
        <a:bodyPr/>
        <a:lstStyle/>
        <a:p>
          <a:endParaRPr lang="it-IT"/>
        </a:p>
      </dgm:t>
    </dgm:pt>
    <dgm:pt modelId="{CFD205DF-B43F-43CF-A84F-7A903E1D128A}" type="pres">
      <dgm:prSet presAssocID="{859FEFB2-E0A8-4A2E-A723-E170AED2FAC2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977F129D-E216-490D-A5CC-B627B3C7B135}" type="pres">
      <dgm:prSet presAssocID="{859FEFB2-E0A8-4A2E-A723-E170AED2FAC2}" presName="rootComposite" presStyleCnt="0"/>
      <dgm:spPr/>
      <dgm:t>
        <a:bodyPr/>
        <a:lstStyle/>
        <a:p>
          <a:endParaRPr lang="it-IT"/>
        </a:p>
      </dgm:t>
    </dgm:pt>
    <dgm:pt modelId="{E7729BCA-0EC5-4875-B40C-431B98E8326C}" type="pres">
      <dgm:prSet presAssocID="{859FEFB2-E0A8-4A2E-A723-E170AED2FAC2}" presName="rootText" presStyleLbl="node3" presStyleIdx="13" presStyleCnt="16" custScaleX="83763" custScaleY="79710" custLinFactNeighborX="5181" custLinFactNeighborY="-2587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FF1D0BE-A058-4782-9A1D-7D5B80DAD7D0}" type="pres">
      <dgm:prSet presAssocID="{859FEFB2-E0A8-4A2E-A723-E170AED2FAC2}" presName="rootConnector" presStyleLbl="node3" presStyleIdx="13" presStyleCnt="16"/>
      <dgm:spPr/>
      <dgm:t>
        <a:bodyPr/>
        <a:lstStyle/>
        <a:p>
          <a:endParaRPr lang="it-IT"/>
        </a:p>
      </dgm:t>
    </dgm:pt>
    <dgm:pt modelId="{43AA326D-AD63-4868-9F9E-DD1DD2B9B97C}" type="pres">
      <dgm:prSet presAssocID="{859FEFB2-E0A8-4A2E-A723-E170AED2FAC2}" presName="hierChild4" presStyleCnt="0"/>
      <dgm:spPr/>
      <dgm:t>
        <a:bodyPr/>
        <a:lstStyle/>
        <a:p>
          <a:endParaRPr lang="it-IT"/>
        </a:p>
      </dgm:t>
    </dgm:pt>
    <dgm:pt modelId="{C23DCB39-302F-428F-AC32-78929F317940}" type="pres">
      <dgm:prSet presAssocID="{859FEFB2-E0A8-4A2E-A723-E170AED2FAC2}" presName="hierChild5" presStyleCnt="0"/>
      <dgm:spPr/>
      <dgm:t>
        <a:bodyPr/>
        <a:lstStyle/>
        <a:p>
          <a:endParaRPr lang="it-IT"/>
        </a:p>
      </dgm:t>
    </dgm:pt>
    <dgm:pt modelId="{28E7A774-0561-4927-89AA-E3A466AAEA8E}" type="pres">
      <dgm:prSet presAssocID="{3331980C-9AD0-48F6-934F-0216B3746421}" presName="hierChild5" presStyleCnt="0"/>
      <dgm:spPr/>
      <dgm:t>
        <a:bodyPr/>
        <a:lstStyle/>
        <a:p>
          <a:endParaRPr lang="it-IT"/>
        </a:p>
      </dgm:t>
    </dgm:pt>
    <dgm:pt modelId="{2A6B9024-E4B3-4788-9856-7F82CC346C82}" type="pres">
      <dgm:prSet presAssocID="{9C476CF7-AD09-44BE-82DE-41F26A8E4542}" presName="Name37" presStyleLbl="parChTrans1D2" presStyleIdx="4" presStyleCnt="5"/>
      <dgm:spPr/>
      <dgm:t>
        <a:bodyPr/>
        <a:lstStyle/>
        <a:p>
          <a:endParaRPr lang="it-IT"/>
        </a:p>
      </dgm:t>
    </dgm:pt>
    <dgm:pt modelId="{2152C917-3ED9-4843-A060-D8AB2CE0F171}" type="pres">
      <dgm:prSet presAssocID="{8AA0BA66-58C8-4C9C-80D1-48AF2FB48DC8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645BFDC5-F5E8-4C75-8CF0-046DCAEA7205}" type="pres">
      <dgm:prSet presAssocID="{8AA0BA66-58C8-4C9C-80D1-48AF2FB48DC8}" presName="rootComposite" presStyleCnt="0"/>
      <dgm:spPr/>
      <dgm:t>
        <a:bodyPr/>
        <a:lstStyle/>
        <a:p>
          <a:endParaRPr lang="it-IT"/>
        </a:p>
      </dgm:t>
    </dgm:pt>
    <dgm:pt modelId="{4C6EA698-B48C-46B7-A0FE-F4A504037063}" type="pres">
      <dgm:prSet presAssocID="{8AA0BA66-58C8-4C9C-80D1-48AF2FB48DC8}" presName="rootText" presStyleLbl="node2" presStyleIdx="4" presStyleCnt="5" custScaleX="94620" custScale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9433BB3-C560-4091-ABDD-8CBB5371B551}" type="pres">
      <dgm:prSet presAssocID="{8AA0BA66-58C8-4C9C-80D1-48AF2FB48DC8}" presName="rootConnector" presStyleLbl="node2" presStyleIdx="4" presStyleCnt="5"/>
      <dgm:spPr/>
      <dgm:t>
        <a:bodyPr/>
        <a:lstStyle/>
        <a:p>
          <a:endParaRPr lang="it-IT"/>
        </a:p>
      </dgm:t>
    </dgm:pt>
    <dgm:pt modelId="{F34D7A16-E630-481B-8FFD-3A2AB2A5E376}" type="pres">
      <dgm:prSet presAssocID="{8AA0BA66-58C8-4C9C-80D1-48AF2FB48DC8}" presName="hierChild4" presStyleCnt="0"/>
      <dgm:spPr/>
      <dgm:t>
        <a:bodyPr/>
        <a:lstStyle/>
        <a:p>
          <a:endParaRPr lang="it-IT"/>
        </a:p>
      </dgm:t>
    </dgm:pt>
    <dgm:pt modelId="{3B9DBCCC-CFB7-47ED-BF99-478D6188C75D}" type="pres">
      <dgm:prSet presAssocID="{421B57CB-B102-4D9E-9874-8768551F21C5}" presName="Name37" presStyleLbl="parChTrans1D3" presStyleIdx="14" presStyleCnt="16"/>
      <dgm:spPr/>
      <dgm:t>
        <a:bodyPr/>
        <a:lstStyle/>
        <a:p>
          <a:endParaRPr lang="it-IT"/>
        </a:p>
      </dgm:t>
    </dgm:pt>
    <dgm:pt modelId="{207FD1B3-15DA-428C-A4F7-717EBAF44B72}" type="pres">
      <dgm:prSet presAssocID="{83A9493F-3188-4CAE-92EA-F3D118027699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B492F6FF-1D8B-408F-A810-BB20695D8189}" type="pres">
      <dgm:prSet presAssocID="{83A9493F-3188-4CAE-92EA-F3D118027699}" presName="rootComposite" presStyleCnt="0"/>
      <dgm:spPr/>
      <dgm:t>
        <a:bodyPr/>
        <a:lstStyle/>
        <a:p>
          <a:endParaRPr lang="it-IT"/>
        </a:p>
      </dgm:t>
    </dgm:pt>
    <dgm:pt modelId="{9775FB0F-2531-489F-AD19-6DE2187797BD}" type="pres">
      <dgm:prSet presAssocID="{83A9493F-3188-4CAE-92EA-F3D118027699}" presName="rootText" presStyleLbl="node3" presStyleIdx="14" presStyleCnt="16" custScaleX="81616" custScaleY="7578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DBDC011-2F93-49A8-8B4C-61FD31F5AAF3}" type="pres">
      <dgm:prSet presAssocID="{83A9493F-3188-4CAE-92EA-F3D118027699}" presName="rootConnector" presStyleLbl="node3" presStyleIdx="14" presStyleCnt="16"/>
      <dgm:spPr/>
      <dgm:t>
        <a:bodyPr/>
        <a:lstStyle/>
        <a:p>
          <a:endParaRPr lang="it-IT"/>
        </a:p>
      </dgm:t>
    </dgm:pt>
    <dgm:pt modelId="{06886223-211C-4E6C-8E7C-7793ED909BB5}" type="pres">
      <dgm:prSet presAssocID="{83A9493F-3188-4CAE-92EA-F3D118027699}" presName="hierChild4" presStyleCnt="0"/>
      <dgm:spPr/>
      <dgm:t>
        <a:bodyPr/>
        <a:lstStyle/>
        <a:p>
          <a:endParaRPr lang="it-IT"/>
        </a:p>
      </dgm:t>
    </dgm:pt>
    <dgm:pt modelId="{6236B5ED-0B0B-45C9-A8B2-65CD7D4AB43E}" type="pres">
      <dgm:prSet presAssocID="{83A9493F-3188-4CAE-92EA-F3D118027699}" presName="hierChild5" presStyleCnt="0"/>
      <dgm:spPr/>
      <dgm:t>
        <a:bodyPr/>
        <a:lstStyle/>
        <a:p>
          <a:endParaRPr lang="it-IT"/>
        </a:p>
      </dgm:t>
    </dgm:pt>
    <dgm:pt modelId="{DE7DC10B-CC46-4BE8-B4CC-0E3CEEA1EFE7}" type="pres">
      <dgm:prSet presAssocID="{0C41124A-FC90-4690-99ED-6F6C41A5A181}" presName="Name37" presStyleLbl="parChTrans1D3" presStyleIdx="15" presStyleCnt="16"/>
      <dgm:spPr/>
      <dgm:t>
        <a:bodyPr/>
        <a:lstStyle/>
        <a:p>
          <a:endParaRPr lang="it-IT"/>
        </a:p>
      </dgm:t>
    </dgm:pt>
    <dgm:pt modelId="{257881B3-5E7D-416F-958C-E2844FDE73D5}" type="pres">
      <dgm:prSet presAssocID="{9C0AE7D3-ADD5-43A4-8DAA-2CD34EBE6450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B0CA5FBE-A881-43D4-A325-24EDE347D545}" type="pres">
      <dgm:prSet presAssocID="{9C0AE7D3-ADD5-43A4-8DAA-2CD34EBE6450}" presName="rootComposite" presStyleCnt="0"/>
      <dgm:spPr/>
      <dgm:t>
        <a:bodyPr/>
        <a:lstStyle/>
        <a:p>
          <a:endParaRPr lang="it-IT"/>
        </a:p>
      </dgm:t>
    </dgm:pt>
    <dgm:pt modelId="{663C808A-685C-4CA8-9FED-C7386ABAF58F}" type="pres">
      <dgm:prSet presAssocID="{9C0AE7D3-ADD5-43A4-8DAA-2CD34EBE6450}" presName="rootText" presStyleLbl="node3" presStyleIdx="15" presStyleCnt="16" custScaleX="81616" custScaleY="7578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061AAEF-57F1-4764-BE36-06EF8429B32F}" type="pres">
      <dgm:prSet presAssocID="{9C0AE7D3-ADD5-43A4-8DAA-2CD34EBE6450}" presName="rootConnector" presStyleLbl="node3" presStyleIdx="15" presStyleCnt="16"/>
      <dgm:spPr/>
      <dgm:t>
        <a:bodyPr/>
        <a:lstStyle/>
        <a:p>
          <a:endParaRPr lang="it-IT"/>
        </a:p>
      </dgm:t>
    </dgm:pt>
    <dgm:pt modelId="{EA02EE5F-EB07-4BD3-AF1F-66F0F6FDFA0E}" type="pres">
      <dgm:prSet presAssocID="{9C0AE7D3-ADD5-43A4-8DAA-2CD34EBE6450}" presName="hierChild4" presStyleCnt="0"/>
      <dgm:spPr/>
      <dgm:t>
        <a:bodyPr/>
        <a:lstStyle/>
        <a:p>
          <a:endParaRPr lang="it-IT"/>
        </a:p>
      </dgm:t>
    </dgm:pt>
    <dgm:pt modelId="{708B5969-39DE-440D-B58C-2580A6F7C6CA}" type="pres">
      <dgm:prSet presAssocID="{9C0AE7D3-ADD5-43A4-8DAA-2CD34EBE6450}" presName="hierChild5" presStyleCnt="0"/>
      <dgm:spPr/>
      <dgm:t>
        <a:bodyPr/>
        <a:lstStyle/>
        <a:p>
          <a:endParaRPr lang="it-IT"/>
        </a:p>
      </dgm:t>
    </dgm:pt>
    <dgm:pt modelId="{C2A91E81-A5A9-41ED-96FD-660B3BBF56B5}" type="pres">
      <dgm:prSet presAssocID="{8AA0BA66-58C8-4C9C-80D1-48AF2FB48DC8}" presName="hierChild5" presStyleCnt="0"/>
      <dgm:spPr/>
      <dgm:t>
        <a:bodyPr/>
        <a:lstStyle/>
        <a:p>
          <a:endParaRPr lang="it-IT"/>
        </a:p>
      </dgm:t>
    </dgm:pt>
    <dgm:pt modelId="{F3AD0100-DAF8-4667-B0C0-EFC0344492AE}" type="pres">
      <dgm:prSet presAssocID="{44896F35-2EF1-4A74-866A-34BAC8B96096}" presName="hierChild3" presStyleCnt="0"/>
      <dgm:spPr/>
      <dgm:t>
        <a:bodyPr/>
        <a:lstStyle/>
        <a:p>
          <a:endParaRPr lang="it-IT"/>
        </a:p>
      </dgm:t>
    </dgm:pt>
  </dgm:ptLst>
  <dgm:cxnLst>
    <dgm:cxn modelId="{4211F0C7-72C5-4BAD-A33E-ACEF39239DAF}" type="presOf" srcId="{859FEFB2-E0A8-4A2E-A723-E170AED2FAC2}" destId="{E7729BCA-0EC5-4875-B40C-431B98E8326C}" srcOrd="0" destOrd="0" presId="urn:microsoft.com/office/officeart/2005/8/layout/orgChart1"/>
    <dgm:cxn modelId="{034E5F42-3829-4B43-B540-70520165FC7A}" type="presOf" srcId="{207BAF27-8467-44AB-A686-11805D7FA540}" destId="{9E1A1C4F-184E-479B-9391-564ADE01D245}" srcOrd="0" destOrd="0" presId="urn:microsoft.com/office/officeart/2005/8/layout/orgChart1"/>
    <dgm:cxn modelId="{1563B401-729F-434E-9BCB-E0D127C5464C}" type="presOf" srcId="{98AA68F6-8799-480F-8485-A43A6D7417B9}" destId="{E099F90D-24AC-48C0-A555-B52B267415E2}" srcOrd="0" destOrd="0" presId="urn:microsoft.com/office/officeart/2005/8/layout/orgChart1"/>
    <dgm:cxn modelId="{37FE130E-A28F-47F1-B181-E901F9DE293D}" type="presOf" srcId="{69A75F44-A1C1-443E-BC35-E920192C2476}" destId="{62A8E608-5ACF-48B5-BA2F-0709DE5F7D50}" srcOrd="1" destOrd="0" presId="urn:microsoft.com/office/officeart/2005/8/layout/orgChart1"/>
    <dgm:cxn modelId="{CC9D0A94-AF33-4FCC-9C32-4A51E98CC22C}" type="presOf" srcId="{EED1FAB7-9436-4B62-898D-FBB7F25A5B93}" destId="{9BFA002D-F79C-4396-9108-EE70E1B2BB47}" srcOrd="0" destOrd="0" presId="urn:microsoft.com/office/officeart/2005/8/layout/orgChart1"/>
    <dgm:cxn modelId="{0A873028-E756-45EB-ADAB-67424D2477D1}" type="presOf" srcId="{3C71F698-FFED-48CD-A97C-D88FDBA4CB3C}" destId="{E3728ADB-B943-412A-9324-347EF3E82EBE}" srcOrd="0" destOrd="0" presId="urn:microsoft.com/office/officeart/2005/8/layout/orgChart1"/>
    <dgm:cxn modelId="{FE9C9CBE-4787-4238-8104-A2B1034197DA}" type="presOf" srcId="{920976B1-69C4-4134-AB67-C3992BDC46C9}" destId="{0F05C8F1-DC71-40EF-BB22-2E0B99B520BC}" srcOrd="0" destOrd="0" presId="urn:microsoft.com/office/officeart/2005/8/layout/orgChart1"/>
    <dgm:cxn modelId="{5082EBDD-B1B8-4A2C-84B0-8FC6B0B7A8B8}" type="presOf" srcId="{44A75021-7A35-4051-B841-33DA13B062D7}" destId="{618B3D35-3B2A-4BDA-BF0B-5E74CC8ACF91}" srcOrd="0" destOrd="0" presId="urn:microsoft.com/office/officeart/2005/8/layout/orgChart1"/>
    <dgm:cxn modelId="{BF5BA424-B339-477F-B756-D22B80B521ED}" type="presOf" srcId="{A7C9FDC8-BF3F-4A7B-BE88-F179EFA65EA4}" destId="{EE2A2AF2-A72E-40B9-B696-B5D950443D6C}" srcOrd="0" destOrd="0" presId="urn:microsoft.com/office/officeart/2005/8/layout/orgChart1"/>
    <dgm:cxn modelId="{2DD2EFA8-386D-412F-90AF-111DEEB3168D}" type="presOf" srcId="{9C476CF7-AD09-44BE-82DE-41F26A8E4542}" destId="{2A6B9024-E4B3-4788-9856-7F82CC346C82}" srcOrd="0" destOrd="0" presId="urn:microsoft.com/office/officeart/2005/8/layout/orgChart1"/>
    <dgm:cxn modelId="{5D9F39C3-C94A-434C-B0A2-76ED706D1D09}" type="presOf" srcId="{4C6904C9-E972-4F8E-B99D-FC938B7EEDC6}" destId="{74D12A37-7CF4-4438-A2A5-F8621F04CD5F}" srcOrd="1" destOrd="0" presId="urn:microsoft.com/office/officeart/2005/8/layout/orgChart1"/>
    <dgm:cxn modelId="{0FB82E30-7252-4BC0-8431-C00C3687DC9F}" type="presOf" srcId="{5DF49BC7-E75E-4B9F-B733-2520975777F2}" destId="{CED7E0B2-1450-442D-8722-D3FE3593D3F9}" srcOrd="0" destOrd="0" presId="urn:microsoft.com/office/officeart/2005/8/layout/orgChart1"/>
    <dgm:cxn modelId="{D8163E10-D25B-455C-A2D3-DFC60EC6F222}" srcId="{D9A94942-AEE3-4402-B371-832188879AB2}" destId="{85351296-60C6-42E6-91F8-CAB520BEEE0A}" srcOrd="0" destOrd="0" parTransId="{920976B1-69C4-4134-AB67-C3992BDC46C9}" sibTransId="{C30427A3-AAB2-4C69-A69E-54108088DA14}"/>
    <dgm:cxn modelId="{DD389C10-3FB4-4518-A9BB-9DAF4ACF7AFF}" type="presOf" srcId="{9C0AE7D3-ADD5-43A4-8DAA-2CD34EBE6450}" destId="{663C808A-685C-4CA8-9FED-C7386ABAF58F}" srcOrd="0" destOrd="0" presId="urn:microsoft.com/office/officeart/2005/8/layout/orgChart1"/>
    <dgm:cxn modelId="{A871A295-D91C-4758-97AB-161421CE9F44}" type="presOf" srcId="{CC5220BA-FB05-445F-BBBA-4310D9C3B6B7}" destId="{0CA23CE9-2C85-4B75-ADD7-1FF9603F5E65}" srcOrd="0" destOrd="0" presId="urn:microsoft.com/office/officeart/2005/8/layout/orgChart1"/>
    <dgm:cxn modelId="{4ECD6298-86F4-4CD7-AC64-B5AA68F9D6CF}" type="presOf" srcId="{94C92564-BBC3-4C5A-BC2B-780AA0BAC95A}" destId="{AE77D13E-3C3C-4F4C-814A-C91408515D45}" srcOrd="0" destOrd="0" presId="urn:microsoft.com/office/officeart/2005/8/layout/orgChart1"/>
    <dgm:cxn modelId="{0BE10840-AD8B-4FBD-B125-3FFBAAAF4861}" type="presOf" srcId="{B4A95479-2625-42CE-8960-608072861E03}" destId="{C7A9FD28-78B6-41D0-BF66-E5382EFDB7C4}" srcOrd="0" destOrd="0" presId="urn:microsoft.com/office/officeart/2005/8/layout/orgChart1"/>
    <dgm:cxn modelId="{BA24908F-BB16-4542-835C-79188820AB57}" srcId="{A8775644-CE5D-4511-A6C5-0350E29B1EAD}" destId="{4C6904C9-E972-4F8E-B99D-FC938B7EEDC6}" srcOrd="2" destOrd="0" parTransId="{94C92564-BBC3-4C5A-BC2B-780AA0BAC95A}" sibTransId="{08542EE4-AFCA-42DE-BADA-50C4C28F9B04}"/>
    <dgm:cxn modelId="{D0E32F19-1C61-4FB1-88A8-EB34755D2CA8}" srcId="{44896F35-2EF1-4A74-866A-34BAC8B96096}" destId="{8AA0BA66-58C8-4C9C-80D1-48AF2FB48DC8}" srcOrd="4" destOrd="0" parTransId="{9C476CF7-AD09-44BE-82DE-41F26A8E4542}" sibTransId="{33771607-5F9A-4602-8133-9002850A8E67}"/>
    <dgm:cxn modelId="{783C4D3F-B33B-4125-A80F-CD22C468E999}" type="presOf" srcId="{2F6A3682-E898-4502-B4E8-534032398619}" destId="{C98EC7D9-E501-4F8D-9162-A34EB12CFB66}" srcOrd="0" destOrd="0" presId="urn:microsoft.com/office/officeart/2005/8/layout/orgChart1"/>
    <dgm:cxn modelId="{9EA9B31E-6773-4796-AFD3-5B242118E15F}" type="presOf" srcId="{6F926DC2-DFA8-4A9E-A582-EE3B08C01BA1}" destId="{6C691CE5-7B9B-473D-B5A2-1AE06F0E0B1B}" srcOrd="0" destOrd="0" presId="urn:microsoft.com/office/officeart/2005/8/layout/orgChart1"/>
    <dgm:cxn modelId="{27368692-5F04-492A-97C1-F6979B2FEF0F}" srcId="{8E53395A-B127-4224-8BB1-896FB74110D6}" destId="{44896F35-2EF1-4A74-866A-34BAC8B96096}" srcOrd="0" destOrd="0" parTransId="{7EB3A42E-A20C-44FC-9F4F-7FFDC5A545B3}" sibTransId="{E69931C4-E8C1-4C75-B424-14A6EB5D377B}"/>
    <dgm:cxn modelId="{2366D817-DBF7-4A80-8CDC-B00CFBDF4618}" type="presOf" srcId="{A7C9FDC8-BF3F-4A7B-BE88-F179EFA65EA4}" destId="{9AE16448-C8E3-40A7-B720-5942F28766CD}" srcOrd="1" destOrd="0" presId="urn:microsoft.com/office/officeart/2005/8/layout/orgChart1"/>
    <dgm:cxn modelId="{6B1656BD-7C81-4C20-B820-A244AD7B0642}" srcId="{D9A94942-AEE3-4402-B371-832188879AB2}" destId="{69A75F44-A1C1-443E-BC35-E920192C2476}" srcOrd="1" destOrd="0" parTransId="{ACBD42BF-9520-4489-9D16-668CAF22AD7C}" sibTransId="{229DC1B3-F52B-462C-A621-16AE5BF0D5C5}"/>
    <dgm:cxn modelId="{8C0115C5-C957-474E-8800-86DDD1B60C70}" type="presOf" srcId="{98AA68F6-8799-480F-8485-A43A6D7417B9}" destId="{28D32B08-FD32-4879-A9B1-9C4BB2E7AD97}" srcOrd="1" destOrd="0" presId="urn:microsoft.com/office/officeart/2005/8/layout/orgChart1"/>
    <dgm:cxn modelId="{E72B9517-71FF-4B8A-BB5A-519DD68D5929}" type="presOf" srcId="{CC5220BA-FB05-445F-BBBA-4310D9C3B6B7}" destId="{C073DE48-F0D6-4998-8C03-4232975C46E6}" srcOrd="1" destOrd="0" presId="urn:microsoft.com/office/officeart/2005/8/layout/orgChart1"/>
    <dgm:cxn modelId="{C215A13F-C6DB-4050-9019-064B43190729}" srcId="{44896F35-2EF1-4A74-866A-34BAC8B96096}" destId="{3331980C-9AD0-48F6-934F-0216B3746421}" srcOrd="3" destOrd="0" parTransId="{2F6A3682-E898-4502-B4E8-534032398619}" sibTransId="{B6A9053D-BE55-4252-A138-9466D4B970EC}"/>
    <dgm:cxn modelId="{5CA4A0A4-8AAD-4704-B64D-8EA58157236B}" type="presOf" srcId="{3331980C-9AD0-48F6-934F-0216B3746421}" destId="{0DD89E2E-B687-4E7B-9FD3-1BEA64831FE0}" srcOrd="0" destOrd="0" presId="urn:microsoft.com/office/officeart/2005/8/layout/orgChart1"/>
    <dgm:cxn modelId="{05D9231D-8CC7-464F-B867-B6C431981FA9}" type="presOf" srcId="{F27F5310-BF3B-47EE-85F6-78F59D74AEB3}" destId="{206ABD4B-15CA-4CCC-9B73-E02F93C108A5}" srcOrd="1" destOrd="0" presId="urn:microsoft.com/office/officeart/2005/8/layout/orgChart1"/>
    <dgm:cxn modelId="{D28F6511-B4AD-4EAE-943D-B90B98A9DACF}" srcId="{B4A95479-2625-42CE-8960-608072861E03}" destId="{F27F5310-BF3B-47EE-85F6-78F59D74AEB3}" srcOrd="1" destOrd="0" parTransId="{3C71F698-FFED-48CD-A97C-D88FDBA4CB3C}" sibTransId="{C66069E5-D8DC-4644-AAE8-08BF07804C4B}"/>
    <dgm:cxn modelId="{288890B2-4401-4F6F-B90F-731D11BB0CE6}" type="presOf" srcId="{A8775644-CE5D-4511-A6C5-0350E29B1EAD}" destId="{BAFDC400-2D23-40E9-AF9D-DBE3D037ADFD}" srcOrd="1" destOrd="0" presId="urn:microsoft.com/office/officeart/2005/8/layout/orgChart1"/>
    <dgm:cxn modelId="{F3C9C341-69A7-47D3-83DE-CCEC4D6EF5CA}" type="presOf" srcId="{D9A94942-AEE3-4402-B371-832188879AB2}" destId="{555B7902-DC71-4BE7-8B83-65786D6CDF37}" srcOrd="0" destOrd="0" presId="urn:microsoft.com/office/officeart/2005/8/layout/orgChart1"/>
    <dgm:cxn modelId="{8ABE2283-6F94-4570-A33C-459768157A11}" srcId="{A8775644-CE5D-4511-A6C5-0350E29B1EAD}" destId="{63E271D3-B2EB-4283-AA83-541E2BA3DF71}" srcOrd="3" destOrd="0" parTransId="{98C4BE4C-2AA1-4C61-B696-5304C48AA41C}" sibTransId="{AB724952-C416-49E1-A6C6-C825E0F5DA92}"/>
    <dgm:cxn modelId="{522E95C1-01A7-4EB6-B31A-BC648FDC22B4}" srcId="{8AA0BA66-58C8-4C9C-80D1-48AF2FB48DC8}" destId="{9C0AE7D3-ADD5-43A4-8DAA-2CD34EBE6450}" srcOrd="1" destOrd="0" parTransId="{0C41124A-FC90-4690-99ED-6F6C41A5A181}" sibTransId="{2F36B865-3C14-4346-9DE7-30D59C7D9500}"/>
    <dgm:cxn modelId="{455A4DEA-D3A0-43D0-8569-BE44B093414E}" type="presOf" srcId="{C0D1B91D-B2BA-4E07-AC6F-3CE0659100A6}" destId="{8883AF4D-5F23-4B3D-BB23-9ED9F7BB166E}" srcOrd="1" destOrd="0" presId="urn:microsoft.com/office/officeart/2005/8/layout/orgChart1"/>
    <dgm:cxn modelId="{9CEFB301-3F88-43E0-AA01-9284FF4F6F30}" type="presOf" srcId="{859FEFB2-E0A8-4A2E-A723-E170AED2FAC2}" destId="{5FF1D0BE-A058-4782-9A1D-7D5B80DAD7D0}" srcOrd="1" destOrd="0" presId="urn:microsoft.com/office/officeart/2005/8/layout/orgChart1"/>
    <dgm:cxn modelId="{AB68C04C-538D-4844-8BB2-E70C047B25C8}" srcId="{3331980C-9AD0-48F6-934F-0216B3746421}" destId="{98AA68F6-8799-480F-8485-A43A6D7417B9}" srcOrd="2" destOrd="0" parTransId="{78CCE152-FD2D-47C8-9A61-080DD2DDEB19}" sibTransId="{1D3015F2-2C2B-44B5-92AB-0C10CC114896}"/>
    <dgm:cxn modelId="{5A3AFA9A-38B8-420B-B466-496097CE9C35}" type="presOf" srcId="{967CAA37-DFFF-4CBB-8902-7D8005F2C55D}" destId="{5DB4A05F-5135-4916-BFD3-6221D6B4E080}" srcOrd="0" destOrd="0" presId="urn:microsoft.com/office/officeart/2005/8/layout/orgChart1"/>
    <dgm:cxn modelId="{022FDBF8-A2BB-4165-A73E-EB4623FDEFC0}" type="presOf" srcId="{570F5D32-6B6A-4CF0-BB59-2FC875A31F87}" destId="{829E4538-5235-44BF-8659-3DA52AB258AE}" srcOrd="0" destOrd="0" presId="urn:microsoft.com/office/officeart/2005/8/layout/orgChart1"/>
    <dgm:cxn modelId="{DD4F73D8-780F-43E8-B585-FF30C346171B}" type="presOf" srcId="{F27F5310-BF3B-47EE-85F6-78F59D74AEB3}" destId="{026457CB-C2AA-4E48-800C-947FDC5B6CF4}" srcOrd="0" destOrd="0" presId="urn:microsoft.com/office/officeart/2005/8/layout/orgChart1"/>
    <dgm:cxn modelId="{7D867227-C70E-4579-85AE-03A4E4F58E1A}" type="presOf" srcId="{2BB00F40-8A1F-4620-9B3B-71543CDFF94C}" destId="{EB2D736E-C595-4198-A790-17C9D6B6C36A}" srcOrd="0" destOrd="0" presId="urn:microsoft.com/office/officeart/2005/8/layout/orgChart1"/>
    <dgm:cxn modelId="{71FB10A7-A75C-4CF2-8AD3-E3C1E6ADB165}" srcId="{3331980C-9AD0-48F6-934F-0216B3746421}" destId="{859FEFB2-E0A8-4A2E-A723-E170AED2FAC2}" srcOrd="3" destOrd="0" parTransId="{207BAF27-8467-44AB-A686-11805D7FA540}" sibTransId="{1F1D3B26-2223-4202-9280-D17C4CCA5D51}"/>
    <dgm:cxn modelId="{98DD4C25-C876-47DA-AE81-2328000D6F6D}" type="presOf" srcId="{0C41124A-FC90-4690-99ED-6F6C41A5A181}" destId="{DE7DC10B-CC46-4BE8-B4CC-0E3CEEA1EFE7}" srcOrd="0" destOrd="0" presId="urn:microsoft.com/office/officeart/2005/8/layout/orgChart1"/>
    <dgm:cxn modelId="{91A689C0-3885-4127-A978-AF4F79900DC7}" type="presOf" srcId="{D9A94942-AEE3-4402-B371-832188879AB2}" destId="{7C5B44A0-5B24-41B4-B587-8DEEAE84FC1B}" srcOrd="1" destOrd="0" presId="urn:microsoft.com/office/officeart/2005/8/layout/orgChart1"/>
    <dgm:cxn modelId="{EED9F49D-A416-4404-8594-1CB6F7CF25DF}" type="presOf" srcId="{8AA0BA66-58C8-4C9C-80D1-48AF2FB48DC8}" destId="{F9433BB3-C560-4091-ABDD-8CBB5371B551}" srcOrd="1" destOrd="0" presId="urn:microsoft.com/office/officeart/2005/8/layout/orgChart1"/>
    <dgm:cxn modelId="{C718898F-85B3-495E-A24D-6A753718BD3E}" type="presOf" srcId="{8AA0BA66-58C8-4C9C-80D1-48AF2FB48DC8}" destId="{4C6EA698-B48C-46B7-A0FE-F4A504037063}" srcOrd="0" destOrd="0" presId="urn:microsoft.com/office/officeart/2005/8/layout/orgChart1"/>
    <dgm:cxn modelId="{03D4658D-4556-4669-AFDE-AEDA9EBF7167}" type="presOf" srcId="{85351296-60C6-42E6-91F8-CAB520BEEE0A}" destId="{0CC41322-39DB-47AF-8215-363293A1EAFD}" srcOrd="1" destOrd="0" presId="urn:microsoft.com/office/officeart/2005/8/layout/orgChart1"/>
    <dgm:cxn modelId="{0056F0F7-62F2-4797-81AB-676D929E08D4}" srcId="{44896F35-2EF1-4A74-866A-34BAC8B96096}" destId="{A8775644-CE5D-4511-A6C5-0350E29B1EAD}" srcOrd="0" destOrd="0" parTransId="{570F5D32-6B6A-4CF0-BB59-2FC875A31F87}" sibTransId="{A3631522-20A5-4A3F-89E2-5E2576F3E4AD}"/>
    <dgm:cxn modelId="{6CD925DA-E832-4F0C-B444-DC3B9627722E}" srcId="{3331980C-9AD0-48F6-934F-0216B3746421}" destId="{A850E7A8-28EC-4EBA-AE40-818CCBF5006E}" srcOrd="0" destOrd="0" parTransId="{6F926DC2-DFA8-4A9E-A582-EE3B08C01BA1}" sibTransId="{02155AFF-8E35-468F-8012-5D2A8ED0BAA4}"/>
    <dgm:cxn modelId="{90B216F9-D45A-4F72-8A11-7D1DB4CD688E}" type="presOf" srcId="{63E271D3-B2EB-4283-AA83-541E2BA3DF71}" destId="{E1812A75-0B4A-4F05-91F7-A43474034600}" srcOrd="1" destOrd="0" presId="urn:microsoft.com/office/officeart/2005/8/layout/orgChart1"/>
    <dgm:cxn modelId="{FF2E5912-F916-4FFE-BA07-EDC4BCEBCB26}" type="presOf" srcId="{0F86842C-6269-41CF-8429-FBAA07721248}" destId="{AD0A96CE-DEB0-4B7E-B27C-8C9D193F4377}" srcOrd="0" destOrd="0" presId="urn:microsoft.com/office/officeart/2005/8/layout/orgChart1"/>
    <dgm:cxn modelId="{F57547CA-7391-4515-A206-267D6B9D4A12}" type="presOf" srcId="{D8A462CF-6153-429D-BDA0-9D38827A60CD}" destId="{3E47E58C-6530-4BAE-B9C2-1835525FEBEE}" srcOrd="0" destOrd="0" presId="urn:microsoft.com/office/officeart/2005/8/layout/orgChart1"/>
    <dgm:cxn modelId="{0B6BA31E-018B-4D39-8EE6-C7B3867FA353}" type="presOf" srcId="{A8775644-CE5D-4511-A6C5-0350E29B1EAD}" destId="{5859A017-9BF3-4880-BEDE-6F1844B81833}" srcOrd="0" destOrd="0" presId="urn:microsoft.com/office/officeart/2005/8/layout/orgChart1"/>
    <dgm:cxn modelId="{D15D27A1-10BC-428D-A9F1-D3FDE8826C4E}" type="presOf" srcId="{85351296-60C6-42E6-91F8-CAB520BEEE0A}" destId="{8059B1A5-50B0-49D3-A8EA-7A5D75019D12}" srcOrd="0" destOrd="0" presId="urn:microsoft.com/office/officeart/2005/8/layout/orgChart1"/>
    <dgm:cxn modelId="{43B83DDE-1124-4DFB-A116-5AF80F81B946}" type="presOf" srcId="{9EB2CB0A-241B-47F4-B601-8A25280D6486}" destId="{C7CA37D4-9A42-4D0B-8D39-9480A72305FC}" srcOrd="0" destOrd="0" presId="urn:microsoft.com/office/officeart/2005/8/layout/orgChart1"/>
    <dgm:cxn modelId="{0B5BC7C8-E25F-4083-8D50-28BC238C5F12}" srcId="{44896F35-2EF1-4A74-866A-34BAC8B96096}" destId="{D9A94942-AEE3-4402-B371-832188879AB2}" srcOrd="1" destOrd="0" parTransId="{44A75021-7A35-4051-B841-33DA13B062D7}" sibTransId="{A5768844-F60C-45E9-B39A-94653A42E534}"/>
    <dgm:cxn modelId="{A69988A6-E84A-49F5-BA96-C62E1E7382D7}" type="presOf" srcId="{78CCE152-FD2D-47C8-9A61-080DD2DDEB19}" destId="{8050D365-0B81-487B-9BA7-C2400F7BD003}" srcOrd="0" destOrd="0" presId="urn:microsoft.com/office/officeart/2005/8/layout/orgChart1"/>
    <dgm:cxn modelId="{BE400887-3860-4E3A-8CF5-7A8590F597AF}" type="presOf" srcId="{83A9493F-3188-4CAE-92EA-F3D118027699}" destId="{ADBDC011-2F93-49A8-8B4C-61FD31F5AAF3}" srcOrd="1" destOrd="0" presId="urn:microsoft.com/office/officeart/2005/8/layout/orgChart1"/>
    <dgm:cxn modelId="{9FF39351-9651-4975-BBB4-BBC38EB9909E}" type="presOf" srcId="{63E271D3-B2EB-4283-AA83-541E2BA3DF71}" destId="{13A6932E-C9F5-4D57-A734-E5BF33FC181A}" srcOrd="0" destOrd="0" presId="urn:microsoft.com/office/officeart/2005/8/layout/orgChart1"/>
    <dgm:cxn modelId="{0A91E2B0-AA72-44F0-A738-5AB2C7852739}" type="presOf" srcId="{B4A95479-2625-42CE-8960-608072861E03}" destId="{285D013D-3994-4C5E-8EFC-BFEED09018B0}" srcOrd="1" destOrd="0" presId="urn:microsoft.com/office/officeart/2005/8/layout/orgChart1"/>
    <dgm:cxn modelId="{04F9067D-88CC-4802-A53C-2692F7961D02}" type="presOf" srcId="{A850E7A8-28EC-4EBA-AE40-818CCBF5006E}" destId="{34B9D0ED-182E-483E-8F22-918679DF7678}" srcOrd="0" destOrd="0" presId="urn:microsoft.com/office/officeart/2005/8/layout/orgChart1"/>
    <dgm:cxn modelId="{45BD91AE-3D4C-4967-B0B6-079EB82E753D}" type="presOf" srcId="{534264A0-93AD-413D-9CA7-72E6D8955396}" destId="{6CA8D10B-F373-43BA-8114-60FCF17A4313}" srcOrd="0" destOrd="0" presId="urn:microsoft.com/office/officeart/2005/8/layout/orgChart1"/>
    <dgm:cxn modelId="{FABCED4C-A644-4482-98B5-493A77122902}" type="presOf" srcId="{98C4BE4C-2AA1-4C61-B696-5304C48AA41C}" destId="{EFA28250-C7C7-4090-A09B-C8CA44D37663}" srcOrd="0" destOrd="0" presId="urn:microsoft.com/office/officeart/2005/8/layout/orgChart1"/>
    <dgm:cxn modelId="{268061D3-8ECB-43D5-ABF6-B6CB9C3A83C5}" type="presOf" srcId="{69A75F44-A1C1-443E-BC35-E920192C2476}" destId="{43F5F515-DFC0-48CF-A194-A0A119140FF2}" srcOrd="0" destOrd="0" presId="urn:microsoft.com/office/officeart/2005/8/layout/orgChart1"/>
    <dgm:cxn modelId="{DA9084F1-4A93-4755-BF1D-D2E1164ACD5A}" type="presOf" srcId="{A850E7A8-28EC-4EBA-AE40-818CCBF5006E}" destId="{19E0BE08-AAE5-4868-B6D5-906745BBD71F}" srcOrd="1" destOrd="0" presId="urn:microsoft.com/office/officeart/2005/8/layout/orgChart1"/>
    <dgm:cxn modelId="{69A668FD-BA23-4D61-828B-4E36701D568E}" srcId="{A8775644-CE5D-4511-A6C5-0350E29B1EAD}" destId="{A7C9FDC8-BF3F-4A7B-BE88-F179EFA65EA4}" srcOrd="0" destOrd="0" parTransId="{9EB2CB0A-241B-47F4-B601-8A25280D6486}" sibTransId="{BA4C2092-5F23-4E4F-BC9B-36D88AC57A35}"/>
    <dgm:cxn modelId="{75907F1D-6BF8-4F82-A176-967F6B619252}" srcId="{44896F35-2EF1-4A74-866A-34BAC8B96096}" destId="{B4A95479-2625-42CE-8960-608072861E03}" srcOrd="2" destOrd="0" parTransId="{534264A0-93AD-413D-9CA7-72E6D8955396}" sibTransId="{89747A81-E819-4176-B55C-1887F42F6642}"/>
    <dgm:cxn modelId="{59C1DABB-BD71-428C-B897-54D2337FDAD4}" type="presOf" srcId="{44896F35-2EF1-4A74-866A-34BAC8B96096}" destId="{9F53E596-BC76-4F71-AC4B-7FD020A88047}" srcOrd="1" destOrd="0" presId="urn:microsoft.com/office/officeart/2005/8/layout/orgChart1"/>
    <dgm:cxn modelId="{9CB93872-8CDB-4476-8A90-19CE9A23C277}" srcId="{8AA0BA66-58C8-4C9C-80D1-48AF2FB48DC8}" destId="{83A9493F-3188-4CAE-92EA-F3D118027699}" srcOrd="0" destOrd="0" parTransId="{421B57CB-B102-4D9E-9874-8768551F21C5}" sibTransId="{70A7EBBA-8D70-42B2-9604-4CE634AED96D}"/>
    <dgm:cxn modelId="{B530D908-85CA-431A-8944-0ECCCC381B91}" type="presOf" srcId="{83A9493F-3188-4CAE-92EA-F3D118027699}" destId="{9775FB0F-2531-489F-AD19-6DE2187797BD}" srcOrd="0" destOrd="0" presId="urn:microsoft.com/office/officeart/2005/8/layout/orgChart1"/>
    <dgm:cxn modelId="{2E446F1E-72CE-4593-92EF-5D465C0C21D8}" type="presOf" srcId="{ACBD42BF-9520-4489-9D16-668CAF22AD7C}" destId="{6155221F-0B98-485B-BF3E-90EF424245E8}" srcOrd="0" destOrd="0" presId="urn:microsoft.com/office/officeart/2005/8/layout/orgChart1"/>
    <dgm:cxn modelId="{38358846-1757-43CF-95BB-C5ED3A05052A}" srcId="{B4A95479-2625-42CE-8960-608072861E03}" destId="{EED1FAB7-9436-4B62-898D-FBB7F25A5B93}" srcOrd="2" destOrd="0" parTransId="{0F86842C-6269-41CF-8429-FBAA07721248}" sibTransId="{3E9FF4EC-B04D-4645-8424-85F0B6772B7A}"/>
    <dgm:cxn modelId="{55FCDA82-B6CE-46CE-B3FC-B838F3662BDA}" type="presOf" srcId="{3331980C-9AD0-48F6-934F-0216B3746421}" destId="{5DCBEB2D-7C84-4E4F-B716-87867C861731}" srcOrd="1" destOrd="0" presId="urn:microsoft.com/office/officeart/2005/8/layout/orgChart1"/>
    <dgm:cxn modelId="{E676E7C3-34E3-4C30-924B-9C062147CCD9}" type="presOf" srcId="{716BB760-7D89-4A66-82F4-14F1A14A6116}" destId="{CE97A28A-7B93-4546-8033-8F7732F23398}" srcOrd="1" destOrd="0" presId="urn:microsoft.com/office/officeart/2005/8/layout/orgChart1"/>
    <dgm:cxn modelId="{F8034F62-5036-4DA4-9A8A-4699673BCFC7}" type="presOf" srcId="{44896F35-2EF1-4A74-866A-34BAC8B96096}" destId="{3EB6B5EE-82C9-4839-93AF-12B12EC688C0}" srcOrd="0" destOrd="0" presId="urn:microsoft.com/office/officeart/2005/8/layout/orgChart1"/>
    <dgm:cxn modelId="{7FDCC266-B8D6-4B15-A6B2-2FD1AA30DD50}" type="presOf" srcId="{4C6904C9-E972-4F8E-B99D-FC938B7EEDC6}" destId="{4691E6A0-90F9-42D1-A33B-833FEDEEFFA9}" srcOrd="0" destOrd="0" presId="urn:microsoft.com/office/officeart/2005/8/layout/orgChart1"/>
    <dgm:cxn modelId="{81089401-C082-4805-BA4F-8A995EE5AF80}" srcId="{3331980C-9AD0-48F6-934F-0216B3746421}" destId="{D8A462CF-6153-429D-BDA0-9D38827A60CD}" srcOrd="1" destOrd="0" parTransId="{C5BC7354-5B15-4B41-B3F3-A6D6BBD5582B}" sibTransId="{D501C684-53EB-455E-A209-34B4891B1889}"/>
    <dgm:cxn modelId="{B7180DEF-8569-4DDD-A128-EF4B24022D10}" type="presOf" srcId="{716BB760-7D89-4A66-82F4-14F1A14A6116}" destId="{D649EEA0-ADCD-4935-9DA3-084CEC79B3E4}" srcOrd="0" destOrd="0" presId="urn:microsoft.com/office/officeart/2005/8/layout/orgChart1"/>
    <dgm:cxn modelId="{6A862776-360D-4035-8038-75CB2EE28F9B}" type="presOf" srcId="{8E53395A-B127-4224-8BB1-896FB74110D6}" destId="{56B84565-F4C8-471E-A9A2-24C3D8ABC5EF}" srcOrd="0" destOrd="0" presId="urn:microsoft.com/office/officeart/2005/8/layout/orgChart1"/>
    <dgm:cxn modelId="{9DFFA835-532E-4E99-832C-7A3813334A50}" type="presOf" srcId="{C0D1B91D-B2BA-4E07-AC6F-3CE0659100A6}" destId="{83713A07-51DD-495E-9136-AB7A5BC1F25E}" srcOrd="0" destOrd="0" presId="urn:microsoft.com/office/officeart/2005/8/layout/orgChart1"/>
    <dgm:cxn modelId="{22D55B7C-0F69-4476-99FC-5403656D9E5D}" srcId="{B4A95479-2625-42CE-8960-608072861E03}" destId="{CC5220BA-FB05-445F-BBBA-4310D9C3B6B7}" srcOrd="0" destOrd="0" parTransId="{2BB00F40-8A1F-4620-9B3B-71543CDFF94C}" sibTransId="{7BE03A08-F026-407E-9796-E28656584377}"/>
    <dgm:cxn modelId="{AF43B242-A675-4CAC-9A12-5BDA60B3EE81}" type="presOf" srcId="{EED1FAB7-9436-4B62-898D-FBB7F25A5B93}" destId="{6137EEB7-E726-40BE-B0DA-76588E4AB9A2}" srcOrd="1" destOrd="0" presId="urn:microsoft.com/office/officeart/2005/8/layout/orgChart1"/>
    <dgm:cxn modelId="{D8DFFDBD-38A4-4755-A7E3-5DCBF163CBA2}" type="presOf" srcId="{C5BC7354-5B15-4B41-B3F3-A6D6BBD5582B}" destId="{065197BC-30A4-4CD5-A289-7D030DB3FDA3}" srcOrd="0" destOrd="0" presId="urn:microsoft.com/office/officeart/2005/8/layout/orgChart1"/>
    <dgm:cxn modelId="{F12A5DE1-B89E-4998-BD0F-1215AB5AC486}" type="presOf" srcId="{9C0AE7D3-ADD5-43A4-8DAA-2CD34EBE6450}" destId="{9061AAEF-57F1-4764-BE36-06EF8429B32F}" srcOrd="1" destOrd="0" presId="urn:microsoft.com/office/officeart/2005/8/layout/orgChart1"/>
    <dgm:cxn modelId="{F8D62131-B9E2-4FD7-85F4-D89AB1BB5A77}" srcId="{D9A94942-AEE3-4402-B371-832188879AB2}" destId="{C0D1B91D-B2BA-4E07-AC6F-3CE0659100A6}" srcOrd="2" destOrd="0" parTransId="{5DF49BC7-E75E-4B9F-B733-2520975777F2}" sibTransId="{9DBA0CC4-E8BB-4A3D-8EF4-14221E1921C1}"/>
    <dgm:cxn modelId="{476AC86D-723D-4769-9E44-411F1FBD06F7}" type="presOf" srcId="{421B57CB-B102-4D9E-9874-8768551F21C5}" destId="{3B9DBCCC-CFB7-47ED-BF99-478D6188C75D}" srcOrd="0" destOrd="0" presId="urn:microsoft.com/office/officeart/2005/8/layout/orgChart1"/>
    <dgm:cxn modelId="{D9E8A740-D489-4F83-89A0-79069FB6B0FD}" type="presOf" srcId="{D8A462CF-6153-429D-BDA0-9D38827A60CD}" destId="{D0503C14-2343-400F-B5C0-04D76CBB552B}" srcOrd="1" destOrd="0" presId="urn:microsoft.com/office/officeart/2005/8/layout/orgChart1"/>
    <dgm:cxn modelId="{C577AB9A-001F-4FE2-9857-36E7EC11F289}" srcId="{A8775644-CE5D-4511-A6C5-0350E29B1EAD}" destId="{716BB760-7D89-4A66-82F4-14F1A14A6116}" srcOrd="1" destOrd="0" parTransId="{967CAA37-DFFF-4CBB-8902-7D8005F2C55D}" sibTransId="{E6D31065-E146-44BF-9F59-836CEA63BFDD}"/>
    <dgm:cxn modelId="{0ADB0003-25B8-469B-BE2F-612AAD965405}" type="presParOf" srcId="{56B84565-F4C8-471E-A9A2-24C3D8ABC5EF}" destId="{6D45EAA3-786A-45CF-A727-62C5277BA822}" srcOrd="0" destOrd="0" presId="urn:microsoft.com/office/officeart/2005/8/layout/orgChart1"/>
    <dgm:cxn modelId="{66357D73-7F1A-4873-BBCD-8E5A141B9456}" type="presParOf" srcId="{6D45EAA3-786A-45CF-A727-62C5277BA822}" destId="{08ED41FE-E354-4951-88FB-D7C7BEAE1847}" srcOrd="0" destOrd="0" presId="urn:microsoft.com/office/officeart/2005/8/layout/orgChart1"/>
    <dgm:cxn modelId="{F0FDAFE6-BCB2-4732-94E6-833573BD84E4}" type="presParOf" srcId="{08ED41FE-E354-4951-88FB-D7C7BEAE1847}" destId="{3EB6B5EE-82C9-4839-93AF-12B12EC688C0}" srcOrd="0" destOrd="0" presId="urn:microsoft.com/office/officeart/2005/8/layout/orgChart1"/>
    <dgm:cxn modelId="{9F48C80B-A594-4F0C-B2AF-F14B7E867E53}" type="presParOf" srcId="{08ED41FE-E354-4951-88FB-D7C7BEAE1847}" destId="{9F53E596-BC76-4F71-AC4B-7FD020A88047}" srcOrd="1" destOrd="0" presId="urn:microsoft.com/office/officeart/2005/8/layout/orgChart1"/>
    <dgm:cxn modelId="{E0833BD7-7A31-48EA-A1A9-3B95DDA3E719}" type="presParOf" srcId="{6D45EAA3-786A-45CF-A727-62C5277BA822}" destId="{7FEF4560-D20D-4FB7-B238-1FEE0A512E7C}" srcOrd="1" destOrd="0" presId="urn:microsoft.com/office/officeart/2005/8/layout/orgChart1"/>
    <dgm:cxn modelId="{AAE49170-E002-4EDA-B47D-11E8D628B9EA}" type="presParOf" srcId="{7FEF4560-D20D-4FB7-B238-1FEE0A512E7C}" destId="{829E4538-5235-44BF-8659-3DA52AB258AE}" srcOrd="0" destOrd="0" presId="urn:microsoft.com/office/officeart/2005/8/layout/orgChart1"/>
    <dgm:cxn modelId="{3320F74A-F42D-4E4D-8780-5D4D04171560}" type="presParOf" srcId="{7FEF4560-D20D-4FB7-B238-1FEE0A512E7C}" destId="{0EFFFF9B-BE7B-4E15-BD73-269DA1B02180}" srcOrd="1" destOrd="0" presId="urn:microsoft.com/office/officeart/2005/8/layout/orgChart1"/>
    <dgm:cxn modelId="{A7F6A15C-CD96-4473-B6D4-E5361ED0C2FC}" type="presParOf" srcId="{0EFFFF9B-BE7B-4E15-BD73-269DA1B02180}" destId="{BF4F66CF-44F6-482F-A46B-3F50E9C58A78}" srcOrd="0" destOrd="0" presId="urn:microsoft.com/office/officeart/2005/8/layout/orgChart1"/>
    <dgm:cxn modelId="{0809864F-87B9-412C-ACEE-7CD16DA5AF63}" type="presParOf" srcId="{BF4F66CF-44F6-482F-A46B-3F50E9C58A78}" destId="{5859A017-9BF3-4880-BEDE-6F1844B81833}" srcOrd="0" destOrd="0" presId="urn:microsoft.com/office/officeart/2005/8/layout/orgChart1"/>
    <dgm:cxn modelId="{AA6D168C-EBA7-4094-A959-79B01E05F91A}" type="presParOf" srcId="{BF4F66CF-44F6-482F-A46B-3F50E9C58A78}" destId="{BAFDC400-2D23-40E9-AF9D-DBE3D037ADFD}" srcOrd="1" destOrd="0" presId="urn:microsoft.com/office/officeart/2005/8/layout/orgChart1"/>
    <dgm:cxn modelId="{C1E4B9EF-5755-461C-BCEF-5D4E73877D8A}" type="presParOf" srcId="{0EFFFF9B-BE7B-4E15-BD73-269DA1B02180}" destId="{F943CE95-1FE5-4A24-B669-7F07F6B7BEE3}" srcOrd="1" destOrd="0" presId="urn:microsoft.com/office/officeart/2005/8/layout/orgChart1"/>
    <dgm:cxn modelId="{4CEF5A70-A5DE-4239-8DA3-0D094B40B872}" type="presParOf" srcId="{F943CE95-1FE5-4A24-B669-7F07F6B7BEE3}" destId="{C7CA37D4-9A42-4D0B-8D39-9480A72305FC}" srcOrd="0" destOrd="0" presId="urn:microsoft.com/office/officeart/2005/8/layout/orgChart1"/>
    <dgm:cxn modelId="{98622B2C-E786-4804-A454-1C88E61A08DB}" type="presParOf" srcId="{F943CE95-1FE5-4A24-B669-7F07F6B7BEE3}" destId="{1D95E310-5D1B-4570-95F5-6534A08BDBE5}" srcOrd="1" destOrd="0" presId="urn:microsoft.com/office/officeart/2005/8/layout/orgChart1"/>
    <dgm:cxn modelId="{3900E052-ADC0-43FA-9FF5-1FDDDEC9751C}" type="presParOf" srcId="{1D95E310-5D1B-4570-95F5-6534A08BDBE5}" destId="{A43B9B29-30A2-454C-B756-F8178B6DBAE9}" srcOrd="0" destOrd="0" presId="urn:microsoft.com/office/officeart/2005/8/layout/orgChart1"/>
    <dgm:cxn modelId="{A44390B7-AD79-4262-A387-E6830F1736F1}" type="presParOf" srcId="{A43B9B29-30A2-454C-B756-F8178B6DBAE9}" destId="{EE2A2AF2-A72E-40B9-B696-B5D950443D6C}" srcOrd="0" destOrd="0" presId="urn:microsoft.com/office/officeart/2005/8/layout/orgChart1"/>
    <dgm:cxn modelId="{DBFD2A16-C47D-4944-B04A-B5338F21DAD3}" type="presParOf" srcId="{A43B9B29-30A2-454C-B756-F8178B6DBAE9}" destId="{9AE16448-C8E3-40A7-B720-5942F28766CD}" srcOrd="1" destOrd="0" presId="urn:microsoft.com/office/officeart/2005/8/layout/orgChart1"/>
    <dgm:cxn modelId="{D1CBD68B-3B96-48AF-83CA-858811E056AF}" type="presParOf" srcId="{1D95E310-5D1B-4570-95F5-6534A08BDBE5}" destId="{64F0E191-421D-4BE4-B852-930992B6DCEB}" srcOrd="1" destOrd="0" presId="urn:microsoft.com/office/officeart/2005/8/layout/orgChart1"/>
    <dgm:cxn modelId="{91829850-87B1-4088-B317-57E54E3873D2}" type="presParOf" srcId="{1D95E310-5D1B-4570-95F5-6534A08BDBE5}" destId="{310F3742-F367-44F8-BA0F-1839106FFED6}" srcOrd="2" destOrd="0" presId="urn:microsoft.com/office/officeart/2005/8/layout/orgChart1"/>
    <dgm:cxn modelId="{7F3FF9CD-AF1E-4069-B89A-D15A682E435F}" type="presParOf" srcId="{F943CE95-1FE5-4A24-B669-7F07F6B7BEE3}" destId="{5DB4A05F-5135-4916-BFD3-6221D6B4E080}" srcOrd="2" destOrd="0" presId="urn:microsoft.com/office/officeart/2005/8/layout/orgChart1"/>
    <dgm:cxn modelId="{59AFF3B1-9577-497D-86FA-BCD486434D9A}" type="presParOf" srcId="{F943CE95-1FE5-4A24-B669-7F07F6B7BEE3}" destId="{D288BCF2-DFF4-42EB-8D0A-74C0F2B406AE}" srcOrd="3" destOrd="0" presId="urn:microsoft.com/office/officeart/2005/8/layout/orgChart1"/>
    <dgm:cxn modelId="{AD7E9135-318B-43A5-8CEA-271D3AB76033}" type="presParOf" srcId="{D288BCF2-DFF4-42EB-8D0A-74C0F2B406AE}" destId="{41B354E9-FB92-4390-AE1B-6E6FAA4CE4A9}" srcOrd="0" destOrd="0" presId="urn:microsoft.com/office/officeart/2005/8/layout/orgChart1"/>
    <dgm:cxn modelId="{5CB9DC4C-B5EC-4F90-9F37-98DC4C1DE7B4}" type="presParOf" srcId="{41B354E9-FB92-4390-AE1B-6E6FAA4CE4A9}" destId="{D649EEA0-ADCD-4935-9DA3-084CEC79B3E4}" srcOrd="0" destOrd="0" presId="urn:microsoft.com/office/officeart/2005/8/layout/orgChart1"/>
    <dgm:cxn modelId="{7D6AAEDE-3472-407C-9B29-60062F7E449E}" type="presParOf" srcId="{41B354E9-FB92-4390-AE1B-6E6FAA4CE4A9}" destId="{CE97A28A-7B93-4546-8033-8F7732F23398}" srcOrd="1" destOrd="0" presId="urn:microsoft.com/office/officeart/2005/8/layout/orgChart1"/>
    <dgm:cxn modelId="{5C2A7738-59C6-41B1-AB83-752788340CE1}" type="presParOf" srcId="{D288BCF2-DFF4-42EB-8D0A-74C0F2B406AE}" destId="{DD247469-6F48-4736-9625-47CACBDB3AE0}" srcOrd="1" destOrd="0" presId="urn:microsoft.com/office/officeart/2005/8/layout/orgChart1"/>
    <dgm:cxn modelId="{1F4335FC-19AA-4855-9C13-096CBCF5A0B9}" type="presParOf" srcId="{D288BCF2-DFF4-42EB-8D0A-74C0F2B406AE}" destId="{D87F3739-8BA2-42B0-8CC1-1E771811ECD8}" srcOrd="2" destOrd="0" presId="urn:microsoft.com/office/officeart/2005/8/layout/orgChart1"/>
    <dgm:cxn modelId="{CD21054B-D56D-4E96-A747-AA21B9ECEBF3}" type="presParOf" srcId="{F943CE95-1FE5-4A24-B669-7F07F6B7BEE3}" destId="{AE77D13E-3C3C-4F4C-814A-C91408515D45}" srcOrd="4" destOrd="0" presId="urn:microsoft.com/office/officeart/2005/8/layout/orgChart1"/>
    <dgm:cxn modelId="{CF05281E-7606-4FEC-BFA4-C8CB25F12CA1}" type="presParOf" srcId="{F943CE95-1FE5-4A24-B669-7F07F6B7BEE3}" destId="{C365019B-F483-4265-94FA-6BB4BA54C5DA}" srcOrd="5" destOrd="0" presId="urn:microsoft.com/office/officeart/2005/8/layout/orgChart1"/>
    <dgm:cxn modelId="{762BE39A-D7ED-4B7C-BFCA-6B014F21205C}" type="presParOf" srcId="{C365019B-F483-4265-94FA-6BB4BA54C5DA}" destId="{63ABB40E-2461-442F-9C69-14949E6F2527}" srcOrd="0" destOrd="0" presId="urn:microsoft.com/office/officeart/2005/8/layout/orgChart1"/>
    <dgm:cxn modelId="{888B5B74-8585-4BAE-BE97-14BC9E04C7C0}" type="presParOf" srcId="{63ABB40E-2461-442F-9C69-14949E6F2527}" destId="{4691E6A0-90F9-42D1-A33B-833FEDEEFFA9}" srcOrd="0" destOrd="0" presId="urn:microsoft.com/office/officeart/2005/8/layout/orgChart1"/>
    <dgm:cxn modelId="{3A0353D7-0F27-4BC0-85B6-88DE31B80797}" type="presParOf" srcId="{63ABB40E-2461-442F-9C69-14949E6F2527}" destId="{74D12A37-7CF4-4438-A2A5-F8621F04CD5F}" srcOrd="1" destOrd="0" presId="urn:microsoft.com/office/officeart/2005/8/layout/orgChart1"/>
    <dgm:cxn modelId="{B5ADE5D7-D5E1-400E-BDA1-D94CCE735362}" type="presParOf" srcId="{C365019B-F483-4265-94FA-6BB4BA54C5DA}" destId="{F061D110-6F17-4F65-8731-8512D8DEAD18}" srcOrd="1" destOrd="0" presId="urn:microsoft.com/office/officeart/2005/8/layout/orgChart1"/>
    <dgm:cxn modelId="{F6AC0F70-6BE8-4DE1-881E-BEFA0783462E}" type="presParOf" srcId="{C365019B-F483-4265-94FA-6BB4BA54C5DA}" destId="{B1F14F1E-92B4-4057-B316-AC822294A189}" srcOrd="2" destOrd="0" presId="urn:microsoft.com/office/officeart/2005/8/layout/orgChart1"/>
    <dgm:cxn modelId="{848FB655-04CC-4177-8F7A-1DD54C6B16B4}" type="presParOf" srcId="{F943CE95-1FE5-4A24-B669-7F07F6B7BEE3}" destId="{EFA28250-C7C7-4090-A09B-C8CA44D37663}" srcOrd="6" destOrd="0" presId="urn:microsoft.com/office/officeart/2005/8/layout/orgChart1"/>
    <dgm:cxn modelId="{C11BA7C1-6AC1-4996-BA75-04663231BAAD}" type="presParOf" srcId="{F943CE95-1FE5-4A24-B669-7F07F6B7BEE3}" destId="{748B1B19-6A6F-4576-9BAF-BB0CA13A9EF8}" srcOrd="7" destOrd="0" presId="urn:microsoft.com/office/officeart/2005/8/layout/orgChart1"/>
    <dgm:cxn modelId="{88CA32AF-AC75-4143-8E6F-006B5097B4C5}" type="presParOf" srcId="{748B1B19-6A6F-4576-9BAF-BB0CA13A9EF8}" destId="{C063F602-8A15-4E92-A454-8D35471F5EFA}" srcOrd="0" destOrd="0" presId="urn:microsoft.com/office/officeart/2005/8/layout/orgChart1"/>
    <dgm:cxn modelId="{635479C7-185F-4ED3-AE04-A9E354A79E6E}" type="presParOf" srcId="{C063F602-8A15-4E92-A454-8D35471F5EFA}" destId="{13A6932E-C9F5-4D57-A734-E5BF33FC181A}" srcOrd="0" destOrd="0" presId="urn:microsoft.com/office/officeart/2005/8/layout/orgChart1"/>
    <dgm:cxn modelId="{980AB497-C980-4BA4-8634-0B693A16B0A4}" type="presParOf" srcId="{C063F602-8A15-4E92-A454-8D35471F5EFA}" destId="{E1812A75-0B4A-4F05-91F7-A43474034600}" srcOrd="1" destOrd="0" presId="urn:microsoft.com/office/officeart/2005/8/layout/orgChart1"/>
    <dgm:cxn modelId="{2D8F57E1-8525-4F74-9AF5-F389DAB22D1A}" type="presParOf" srcId="{748B1B19-6A6F-4576-9BAF-BB0CA13A9EF8}" destId="{262DC059-AAC5-43BF-A12E-52EB2786DC99}" srcOrd="1" destOrd="0" presId="urn:microsoft.com/office/officeart/2005/8/layout/orgChart1"/>
    <dgm:cxn modelId="{53961A3B-3431-4162-A702-2F80C8FDC032}" type="presParOf" srcId="{748B1B19-6A6F-4576-9BAF-BB0CA13A9EF8}" destId="{60F95934-3102-448A-AC4D-B9F6A4C7BE53}" srcOrd="2" destOrd="0" presId="urn:microsoft.com/office/officeart/2005/8/layout/orgChart1"/>
    <dgm:cxn modelId="{1FC4CC05-1A78-45E7-B6F0-7A7590AE5FE1}" type="presParOf" srcId="{0EFFFF9B-BE7B-4E15-BD73-269DA1B02180}" destId="{C0D84FBA-43D3-487E-B4CF-F1032C17FC62}" srcOrd="2" destOrd="0" presId="urn:microsoft.com/office/officeart/2005/8/layout/orgChart1"/>
    <dgm:cxn modelId="{C459C865-221B-4A2B-9AD0-0C6F1933EEBA}" type="presParOf" srcId="{7FEF4560-D20D-4FB7-B238-1FEE0A512E7C}" destId="{618B3D35-3B2A-4BDA-BF0B-5E74CC8ACF91}" srcOrd="2" destOrd="0" presId="urn:microsoft.com/office/officeart/2005/8/layout/orgChart1"/>
    <dgm:cxn modelId="{F986E632-EFAA-4C3F-8B1A-FAE07B071C57}" type="presParOf" srcId="{7FEF4560-D20D-4FB7-B238-1FEE0A512E7C}" destId="{E5204776-56CC-4203-9DA1-F88B4D4875E3}" srcOrd="3" destOrd="0" presId="urn:microsoft.com/office/officeart/2005/8/layout/orgChart1"/>
    <dgm:cxn modelId="{28629B82-0CC1-49FA-B608-7BD50C8BABC0}" type="presParOf" srcId="{E5204776-56CC-4203-9DA1-F88B4D4875E3}" destId="{BE70EF46-2543-4C38-8D33-93401321F4A5}" srcOrd="0" destOrd="0" presId="urn:microsoft.com/office/officeart/2005/8/layout/orgChart1"/>
    <dgm:cxn modelId="{F4041A27-08EC-4183-80FB-C31943754D98}" type="presParOf" srcId="{BE70EF46-2543-4C38-8D33-93401321F4A5}" destId="{555B7902-DC71-4BE7-8B83-65786D6CDF37}" srcOrd="0" destOrd="0" presId="urn:microsoft.com/office/officeart/2005/8/layout/orgChart1"/>
    <dgm:cxn modelId="{FEACB8BE-E9EF-4100-ABDC-02B4D6D9E123}" type="presParOf" srcId="{BE70EF46-2543-4C38-8D33-93401321F4A5}" destId="{7C5B44A0-5B24-41B4-B587-8DEEAE84FC1B}" srcOrd="1" destOrd="0" presId="urn:microsoft.com/office/officeart/2005/8/layout/orgChart1"/>
    <dgm:cxn modelId="{92C3A8CC-6ABD-4642-8C04-FACEB2778A11}" type="presParOf" srcId="{E5204776-56CC-4203-9DA1-F88B4D4875E3}" destId="{EA22AF37-6C68-453A-9AB3-66D64A7E1C6D}" srcOrd="1" destOrd="0" presId="urn:microsoft.com/office/officeart/2005/8/layout/orgChart1"/>
    <dgm:cxn modelId="{2BBFA897-7F3A-4735-83EC-7B0870A92939}" type="presParOf" srcId="{EA22AF37-6C68-453A-9AB3-66D64A7E1C6D}" destId="{0F05C8F1-DC71-40EF-BB22-2E0B99B520BC}" srcOrd="0" destOrd="0" presId="urn:microsoft.com/office/officeart/2005/8/layout/orgChart1"/>
    <dgm:cxn modelId="{DA87423F-6C3C-4207-9662-1F7EDD584C54}" type="presParOf" srcId="{EA22AF37-6C68-453A-9AB3-66D64A7E1C6D}" destId="{4DE7A26D-8E29-4230-802B-97C1A3917A4C}" srcOrd="1" destOrd="0" presId="urn:microsoft.com/office/officeart/2005/8/layout/orgChart1"/>
    <dgm:cxn modelId="{86F1F064-EEA0-4946-B73A-008C0FB6B75E}" type="presParOf" srcId="{4DE7A26D-8E29-4230-802B-97C1A3917A4C}" destId="{B79B80A0-116A-4838-82D2-DE1C7274BFFF}" srcOrd="0" destOrd="0" presId="urn:microsoft.com/office/officeart/2005/8/layout/orgChart1"/>
    <dgm:cxn modelId="{89522F8B-213E-4B8B-840B-20ED1EAA9503}" type="presParOf" srcId="{B79B80A0-116A-4838-82D2-DE1C7274BFFF}" destId="{8059B1A5-50B0-49D3-A8EA-7A5D75019D12}" srcOrd="0" destOrd="0" presId="urn:microsoft.com/office/officeart/2005/8/layout/orgChart1"/>
    <dgm:cxn modelId="{92961A64-DCBE-4A83-B125-1F6FBF4B8A84}" type="presParOf" srcId="{B79B80A0-116A-4838-82D2-DE1C7274BFFF}" destId="{0CC41322-39DB-47AF-8215-363293A1EAFD}" srcOrd="1" destOrd="0" presId="urn:microsoft.com/office/officeart/2005/8/layout/orgChart1"/>
    <dgm:cxn modelId="{A4BDB01D-FB96-45DE-84AC-D0C47BB24EA8}" type="presParOf" srcId="{4DE7A26D-8E29-4230-802B-97C1A3917A4C}" destId="{6A8F83B3-0DA6-44BC-8A29-B1D7F6EA508B}" srcOrd="1" destOrd="0" presId="urn:microsoft.com/office/officeart/2005/8/layout/orgChart1"/>
    <dgm:cxn modelId="{ACA52EF1-1EAE-4F4D-A889-BB4220BE4BE8}" type="presParOf" srcId="{4DE7A26D-8E29-4230-802B-97C1A3917A4C}" destId="{87E7010E-5534-4428-B9F2-640396FDEB8B}" srcOrd="2" destOrd="0" presId="urn:microsoft.com/office/officeart/2005/8/layout/orgChart1"/>
    <dgm:cxn modelId="{4536933E-EAA2-4BF2-B48B-7339A735512B}" type="presParOf" srcId="{EA22AF37-6C68-453A-9AB3-66D64A7E1C6D}" destId="{6155221F-0B98-485B-BF3E-90EF424245E8}" srcOrd="2" destOrd="0" presId="urn:microsoft.com/office/officeart/2005/8/layout/orgChart1"/>
    <dgm:cxn modelId="{CA9DA8DE-5A87-473F-828B-013DAACD5C41}" type="presParOf" srcId="{EA22AF37-6C68-453A-9AB3-66D64A7E1C6D}" destId="{BFF562CC-ABD0-4DD6-AA95-AE097F478B68}" srcOrd="3" destOrd="0" presId="urn:microsoft.com/office/officeart/2005/8/layout/orgChart1"/>
    <dgm:cxn modelId="{24047D1A-7C0E-4D18-8F16-0A5B73B3AF3E}" type="presParOf" srcId="{BFF562CC-ABD0-4DD6-AA95-AE097F478B68}" destId="{065EC169-870F-4AB7-BD8B-B72598908EF6}" srcOrd="0" destOrd="0" presId="urn:microsoft.com/office/officeart/2005/8/layout/orgChart1"/>
    <dgm:cxn modelId="{1987F6ED-6A42-43A6-B67D-5D362987789A}" type="presParOf" srcId="{065EC169-870F-4AB7-BD8B-B72598908EF6}" destId="{43F5F515-DFC0-48CF-A194-A0A119140FF2}" srcOrd="0" destOrd="0" presId="urn:microsoft.com/office/officeart/2005/8/layout/orgChart1"/>
    <dgm:cxn modelId="{88163721-2E86-4B8E-B49F-DBE0F2152AD9}" type="presParOf" srcId="{065EC169-870F-4AB7-BD8B-B72598908EF6}" destId="{62A8E608-5ACF-48B5-BA2F-0709DE5F7D50}" srcOrd="1" destOrd="0" presId="urn:microsoft.com/office/officeart/2005/8/layout/orgChart1"/>
    <dgm:cxn modelId="{AA76CFD9-A375-4311-B4D6-2A5B7EA518FC}" type="presParOf" srcId="{BFF562CC-ABD0-4DD6-AA95-AE097F478B68}" destId="{8EC7BF8C-604C-4F96-BBEB-6567F432FC20}" srcOrd="1" destOrd="0" presId="urn:microsoft.com/office/officeart/2005/8/layout/orgChart1"/>
    <dgm:cxn modelId="{45C19CE4-74FA-47F7-84DA-0A54D892E7B7}" type="presParOf" srcId="{BFF562CC-ABD0-4DD6-AA95-AE097F478B68}" destId="{64F85A4D-C79E-4731-9C6D-96A15B95088B}" srcOrd="2" destOrd="0" presId="urn:microsoft.com/office/officeart/2005/8/layout/orgChart1"/>
    <dgm:cxn modelId="{8306E152-5908-430D-8A7E-1DA0437A7811}" type="presParOf" srcId="{EA22AF37-6C68-453A-9AB3-66D64A7E1C6D}" destId="{CED7E0B2-1450-442D-8722-D3FE3593D3F9}" srcOrd="4" destOrd="0" presId="urn:microsoft.com/office/officeart/2005/8/layout/orgChart1"/>
    <dgm:cxn modelId="{09CB4610-C9AC-4AF5-96ED-EE1BB756767C}" type="presParOf" srcId="{EA22AF37-6C68-453A-9AB3-66D64A7E1C6D}" destId="{4C8CFEB9-33E2-40CD-B0BB-208FA929C3AC}" srcOrd="5" destOrd="0" presId="urn:microsoft.com/office/officeart/2005/8/layout/orgChart1"/>
    <dgm:cxn modelId="{013D60C1-E5C2-4957-85A4-264B784CCFF1}" type="presParOf" srcId="{4C8CFEB9-33E2-40CD-B0BB-208FA929C3AC}" destId="{D483D7A3-5A6D-4DF7-B306-175ABF36EF24}" srcOrd="0" destOrd="0" presId="urn:microsoft.com/office/officeart/2005/8/layout/orgChart1"/>
    <dgm:cxn modelId="{93343ADD-7188-4E1B-AD2A-EA195A1C3613}" type="presParOf" srcId="{D483D7A3-5A6D-4DF7-B306-175ABF36EF24}" destId="{83713A07-51DD-495E-9136-AB7A5BC1F25E}" srcOrd="0" destOrd="0" presId="urn:microsoft.com/office/officeart/2005/8/layout/orgChart1"/>
    <dgm:cxn modelId="{A9D7BCB2-3B4A-4A04-8886-6C97086A71C5}" type="presParOf" srcId="{D483D7A3-5A6D-4DF7-B306-175ABF36EF24}" destId="{8883AF4D-5F23-4B3D-BB23-9ED9F7BB166E}" srcOrd="1" destOrd="0" presId="urn:microsoft.com/office/officeart/2005/8/layout/orgChart1"/>
    <dgm:cxn modelId="{3B612EAC-EF6A-4B42-A05A-EDCB48BC4532}" type="presParOf" srcId="{4C8CFEB9-33E2-40CD-B0BB-208FA929C3AC}" destId="{60EDAC93-9C3C-45E5-8C74-85B8B0B557C3}" srcOrd="1" destOrd="0" presId="urn:microsoft.com/office/officeart/2005/8/layout/orgChart1"/>
    <dgm:cxn modelId="{A9A2D3DC-4470-482B-92C6-0CBFE4A5C31F}" type="presParOf" srcId="{4C8CFEB9-33E2-40CD-B0BB-208FA929C3AC}" destId="{5EFD601F-D534-4F82-B219-661C830B561F}" srcOrd="2" destOrd="0" presId="urn:microsoft.com/office/officeart/2005/8/layout/orgChart1"/>
    <dgm:cxn modelId="{18C49867-6DAA-4F17-B78C-C78BF0EACF35}" type="presParOf" srcId="{E5204776-56CC-4203-9DA1-F88B4D4875E3}" destId="{5D129F0F-779C-4861-A53D-1C9DD0B3399A}" srcOrd="2" destOrd="0" presId="urn:microsoft.com/office/officeart/2005/8/layout/orgChart1"/>
    <dgm:cxn modelId="{1D30F8E5-AEC9-4127-8DAE-0EFA788B5916}" type="presParOf" srcId="{7FEF4560-D20D-4FB7-B238-1FEE0A512E7C}" destId="{6CA8D10B-F373-43BA-8114-60FCF17A4313}" srcOrd="4" destOrd="0" presId="urn:microsoft.com/office/officeart/2005/8/layout/orgChart1"/>
    <dgm:cxn modelId="{0DBBD073-272A-415E-9844-E0C631100723}" type="presParOf" srcId="{7FEF4560-D20D-4FB7-B238-1FEE0A512E7C}" destId="{E52B4670-9D84-4D78-86F4-71CA09637E0B}" srcOrd="5" destOrd="0" presId="urn:microsoft.com/office/officeart/2005/8/layout/orgChart1"/>
    <dgm:cxn modelId="{8A9E688D-9408-40EB-BC7C-3E8DAFF0F260}" type="presParOf" srcId="{E52B4670-9D84-4D78-86F4-71CA09637E0B}" destId="{42E1EFEB-8BD9-4E86-B5D8-C77297F3D5DE}" srcOrd="0" destOrd="0" presId="urn:microsoft.com/office/officeart/2005/8/layout/orgChart1"/>
    <dgm:cxn modelId="{81EE82AC-DCCD-4FA7-A757-59E064B7B814}" type="presParOf" srcId="{42E1EFEB-8BD9-4E86-B5D8-C77297F3D5DE}" destId="{C7A9FD28-78B6-41D0-BF66-E5382EFDB7C4}" srcOrd="0" destOrd="0" presId="urn:microsoft.com/office/officeart/2005/8/layout/orgChart1"/>
    <dgm:cxn modelId="{6C5C845F-903B-46B0-82E4-9D3EF579B5A7}" type="presParOf" srcId="{42E1EFEB-8BD9-4E86-B5D8-C77297F3D5DE}" destId="{285D013D-3994-4C5E-8EFC-BFEED09018B0}" srcOrd="1" destOrd="0" presId="urn:microsoft.com/office/officeart/2005/8/layout/orgChart1"/>
    <dgm:cxn modelId="{8BDC2480-47A4-449C-BC7C-42D4D6B50FC1}" type="presParOf" srcId="{E52B4670-9D84-4D78-86F4-71CA09637E0B}" destId="{1010F55F-44F7-45EF-AB5F-9664A1B9C400}" srcOrd="1" destOrd="0" presId="urn:microsoft.com/office/officeart/2005/8/layout/orgChart1"/>
    <dgm:cxn modelId="{18BFDD07-EF5E-4403-86E7-CF43EE82912F}" type="presParOf" srcId="{1010F55F-44F7-45EF-AB5F-9664A1B9C400}" destId="{EB2D736E-C595-4198-A790-17C9D6B6C36A}" srcOrd="0" destOrd="0" presId="urn:microsoft.com/office/officeart/2005/8/layout/orgChart1"/>
    <dgm:cxn modelId="{06463228-F82C-49A8-8533-10D5F41C3957}" type="presParOf" srcId="{1010F55F-44F7-45EF-AB5F-9664A1B9C400}" destId="{1598B2FA-C482-43F7-BDF3-49C695B75A8C}" srcOrd="1" destOrd="0" presId="urn:microsoft.com/office/officeart/2005/8/layout/orgChart1"/>
    <dgm:cxn modelId="{0A1393CA-C0F0-4282-8FA2-64EF0236FFA4}" type="presParOf" srcId="{1598B2FA-C482-43F7-BDF3-49C695B75A8C}" destId="{D940FA10-E1A3-4EC4-98A6-4D6CD203E510}" srcOrd="0" destOrd="0" presId="urn:microsoft.com/office/officeart/2005/8/layout/orgChart1"/>
    <dgm:cxn modelId="{3F372CA3-933B-4101-AF67-F01B2FC13E3E}" type="presParOf" srcId="{D940FA10-E1A3-4EC4-98A6-4D6CD203E510}" destId="{0CA23CE9-2C85-4B75-ADD7-1FF9603F5E65}" srcOrd="0" destOrd="0" presId="urn:microsoft.com/office/officeart/2005/8/layout/orgChart1"/>
    <dgm:cxn modelId="{CC8BECAA-1FBE-420F-9342-221563FE08AA}" type="presParOf" srcId="{D940FA10-E1A3-4EC4-98A6-4D6CD203E510}" destId="{C073DE48-F0D6-4998-8C03-4232975C46E6}" srcOrd="1" destOrd="0" presId="urn:microsoft.com/office/officeart/2005/8/layout/orgChart1"/>
    <dgm:cxn modelId="{9E094C12-8965-4AE0-A950-7426AE102848}" type="presParOf" srcId="{1598B2FA-C482-43F7-BDF3-49C695B75A8C}" destId="{17255011-829F-43EF-8F75-257C2EE147C9}" srcOrd="1" destOrd="0" presId="urn:microsoft.com/office/officeart/2005/8/layout/orgChart1"/>
    <dgm:cxn modelId="{FE598174-47C2-47C4-B55B-B27E4BA53A8C}" type="presParOf" srcId="{1598B2FA-C482-43F7-BDF3-49C695B75A8C}" destId="{E58AD578-AC57-4F5D-9142-90998BFDE7B6}" srcOrd="2" destOrd="0" presId="urn:microsoft.com/office/officeart/2005/8/layout/orgChart1"/>
    <dgm:cxn modelId="{8E8492F0-1EFE-47A6-80C5-AEF88F82E904}" type="presParOf" srcId="{1010F55F-44F7-45EF-AB5F-9664A1B9C400}" destId="{E3728ADB-B943-412A-9324-347EF3E82EBE}" srcOrd="2" destOrd="0" presId="urn:microsoft.com/office/officeart/2005/8/layout/orgChart1"/>
    <dgm:cxn modelId="{61F4F5D1-C14A-481B-95A2-727B47146731}" type="presParOf" srcId="{1010F55F-44F7-45EF-AB5F-9664A1B9C400}" destId="{2D105D3A-F49F-4CE6-9054-3B782C1FE11F}" srcOrd="3" destOrd="0" presId="urn:microsoft.com/office/officeart/2005/8/layout/orgChart1"/>
    <dgm:cxn modelId="{02CE9FC6-365E-4758-9DB8-B167A1B00F19}" type="presParOf" srcId="{2D105D3A-F49F-4CE6-9054-3B782C1FE11F}" destId="{F749F19A-BA6C-46B1-88ED-129E5E731BC0}" srcOrd="0" destOrd="0" presId="urn:microsoft.com/office/officeart/2005/8/layout/orgChart1"/>
    <dgm:cxn modelId="{FB9D89C1-430F-457C-BAC9-D294E514E2EE}" type="presParOf" srcId="{F749F19A-BA6C-46B1-88ED-129E5E731BC0}" destId="{026457CB-C2AA-4E48-800C-947FDC5B6CF4}" srcOrd="0" destOrd="0" presId="urn:microsoft.com/office/officeart/2005/8/layout/orgChart1"/>
    <dgm:cxn modelId="{0496F2D7-D691-406A-9C1F-74746F502E3D}" type="presParOf" srcId="{F749F19A-BA6C-46B1-88ED-129E5E731BC0}" destId="{206ABD4B-15CA-4CCC-9B73-E02F93C108A5}" srcOrd="1" destOrd="0" presId="urn:microsoft.com/office/officeart/2005/8/layout/orgChart1"/>
    <dgm:cxn modelId="{FF2022FE-8F4D-4E41-882C-EBE1A8EACB0D}" type="presParOf" srcId="{2D105D3A-F49F-4CE6-9054-3B782C1FE11F}" destId="{3040133B-3156-451A-8CD0-8854BF3111B7}" srcOrd="1" destOrd="0" presId="urn:microsoft.com/office/officeart/2005/8/layout/orgChart1"/>
    <dgm:cxn modelId="{DBDB01F2-4665-4CB7-8CC4-4E87397C3D9C}" type="presParOf" srcId="{2D105D3A-F49F-4CE6-9054-3B782C1FE11F}" destId="{F6056B29-5AA8-4908-A2B1-1D2368D95AD6}" srcOrd="2" destOrd="0" presId="urn:microsoft.com/office/officeart/2005/8/layout/orgChart1"/>
    <dgm:cxn modelId="{FC9AAB22-C0DE-4B9B-9563-4D08799EA91D}" type="presParOf" srcId="{1010F55F-44F7-45EF-AB5F-9664A1B9C400}" destId="{AD0A96CE-DEB0-4B7E-B27C-8C9D193F4377}" srcOrd="4" destOrd="0" presId="urn:microsoft.com/office/officeart/2005/8/layout/orgChart1"/>
    <dgm:cxn modelId="{16FEB35C-A90D-49CC-9FD3-678C70D0B1A9}" type="presParOf" srcId="{1010F55F-44F7-45EF-AB5F-9664A1B9C400}" destId="{C5FCDAEF-74A8-49B6-9A6B-B286F7FAE4FD}" srcOrd="5" destOrd="0" presId="urn:microsoft.com/office/officeart/2005/8/layout/orgChart1"/>
    <dgm:cxn modelId="{AE388A3E-4763-4EA5-9437-CA4D7B86E4E3}" type="presParOf" srcId="{C5FCDAEF-74A8-49B6-9A6B-B286F7FAE4FD}" destId="{0767A660-9201-4D0E-8700-8A9FF0721037}" srcOrd="0" destOrd="0" presId="urn:microsoft.com/office/officeart/2005/8/layout/orgChart1"/>
    <dgm:cxn modelId="{B83DE6CE-4B14-43FF-92E0-0807B6009FC2}" type="presParOf" srcId="{0767A660-9201-4D0E-8700-8A9FF0721037}" destId="{9BFA002D-F79C-4396-9108-EE70E1B2BB47}" srcOrd="0" destOrd="0" presId="urn:microsoft.com/office/officeart/2005/8/layout/orgChart1"/>
    <dgm:cxn modelId="{828FF5AB-82F4-41BF-87E6-441DF9017214}" type="presParOf" srcId="{0767A660-9201-4D0E-8700-8A9FF0721037}" destId="{6137EEB7-E726-40BE-B0DA-76588E4AB9A2}" srcOrd="1" destOrd="0" presId="urn:microsoft.com/office/officeart/2005/8/layout/orgChart1"/>
    <dgm:cxn modelId="{F364EF94-2B6F-4C80-9491-6CA59773C502}" type="presParOf" srcId="{C5FCDAEF-74A8-49B6-9A6B-B286F7FAE4FD}" destId="{4034D76A-4186-4FDB-90FD-256B23C89230}" srcOrd="1" destOrd="0" presId="urn:microsoft.com/office/officeart/2005/8/layout/orgChart1"/>
    <dgm:cxn modelId="{DD7CF896-DA37-4F79-A188-EA6C44B37EB8}" type="presParOf" srcId="{C5FCDAEF-74A8-49B6-9A6B-B286F7FAE4FD}" destId="{00FEED82-A28F-4D61-A1D7-2BAEEC14FA84}" srcOrd="2" destOrd="0" presId="urn:microsoft.com/office/officeart/2005/8/layout/orgChart1"/>
    <dgm:cxn modelId="{37A41554-F05B-4CD9-B037-883B9F08CAF9}" type="presParOf" srcId="{E52B4670-9D84-4D78-86F4-71CA09637E0B}" destId="{9E01FE60-25CD-4019-86E9-52BF711AA0F0}" srcOrd="2" destOrd="0" presId="urn:microsoft.com/office/officeart/2005/8/layout/orgChart1"/>
    <dgm:cxn modelId="{09284AB5-CE79-40AC-B087-3E4E054795F5}" type="presParOf" srcId="{7FEF4560-D20D-4FB7-B238-1FEE0A512E7C}" destId="{C98EC7D9-E501-4F8D-9162-A34EB12CFB66}" srcOrd="6" destOrd="0" presId="urn:microsoft.com/office/officeart/2005/8/layout/orgChart1"/>
    <dgm:cxn modelId="{3B3BFB21-4501-4A18-9DB6-8478FF2F76C9}" type="presParOf" srcId="{7FEF4560-D20D-4FB7-B238-1FEE0A512E7C}" destId="{64C41C28-44EF-4A86-A576-03CA17925E07}" srcOrd="7" destOrd="0" presId="urn:microsoft.com/office/officeart/2005/8/layout/orgChart1"/>
    <dgm:cxn modelId="{F215B938-E369-43D7-A8DC-F8590A5523A6}" type="presParOf" srcId="{64C41C28-44EF-4A86-A576-03CA17925E07}" destId="{18F293CC-33CC-415D-B10E-52C1742DBEB4}" srcOrd="0" destOrd="0" presId="urn:microsoft.com/office/officeart/2005/8/layout/orgChart1"/>
    <dgm:cxn modelId="{AE5C30D4-4BDC-4AB8-96F4-6CFBE6F856FA}" type="presParOf" srcId="{18F293CC-33CC-415D-B10E-52C1742DBEB4}" destId="{0DD89E2E-B687-4E7B-9FD3-1BEA64831FE0}" srcOrd="0" destOrd="0" presId="urn:microsoft.com/office/officeart/2005/8/layout/orgChart1"/>
    <dgm:cxn modelId="{3221BAFE-8CA8-4E37-83A3-D7C54D798049}" type="presParOf" srcId="{18F293CC-33CC-415D-B10E-52C1742DBEB4}" destId="{5DCBEB2D-7C84-4E4F-B716-87867C861731}" srcOrd="1" destOrd="0" presId="urn:microsoft.com/office/officeart/2005/8/layout/orgChart1"/>
    <dgm:cxn modelId="{C33A7D83-4C03-43D6-9A7D-D25F2A7A8CD5}" type="presParOf" srcId="{64C41C28-44EF-4A86-A576-03CA17925E07}" destId="{569C3137-3A9A-4100-B0D6-F201ADFF1DD3}" srcOrd="1" destOrd="0" presId="urn:microsoft.com/office/officeart/2005/8/layout/orgChart1"/>
    <dgm:cxn modelId="{9D5C9653-ADE3-42F2-905E-28EAF969AB30}" type="presParOf" srcId="{569C3137-3A9A-4100-B0D6-F201ADFF1DD3}" destId="{6C691CE5-7B9B-473D-B5A2-1AE06F0E0B1B}" srcOrd="0" destOrd="0" presId="urn:microsoft.com/office/officeart/2005/8/layout/orgChart1"/>
    <dgm:cxn modelId="{C22D1C54-E6AE-4A28-8B88-06B7D72D6A2C}" type="presParOf" srcId="{569C3137-3A9A-4100-B0D6-F201ADFF1DD3}" destId="{4BBE2C63-D3B4-466E-8C7B-868C63697173}" srcOrd="1" destOrd="0" presId="urn:microsoft.com/office/officeart/2005/8/layout/orgChart1"/>
    <dgm:cxn modelId="{01B65456-CE7F-45BB-B6C1-2FBD018827FC}" type="presParOf" srcId="{4BBE2C63-D3B4-466E-8C7B-868C63697173}" destId="{E13DCCA9-4833-4698-8F9E-C8474E397C4D}" srcOrd="0" destOrd="0" presId="urn:microsoft.com/office/officeart/2005/8/layout/orgChart1"/>
    <dgm:cxn modelId="{A2A2D8E7-3460-4C32-AE23-8D1894D49380}" type="presParOf" srcId="{E13DCCA9-4833-4698-8F9E-C8474E397C4D}" destId="{34B9D0ED-182E-483E-8F22-918679DF7678}" srcOrd="0" destOrd="0" presId="urn:microsoft.com/office/officeart/2005/8/layout/orgChart1"/>
    <dgm:cxn modelId="{7E94D6AE-ED20-4AFF-9047-B5DB3EB44431}" type="presParOf" srcId="{E13DCCA9-4833-4698-8F9E-C8474E397C4D}" destId="{19E0BE08-AAE5-4868-B6D5-906745BBD71F}" srcOrd="1" destOrd="0" presId="urn:microsoft.com/office/officeart/2005/8/layout/orgChart1"/>
    <dgm:cxn modelId="{8E0A1881-F099-4F46-82B7-0D526056E693}" type="presParOf" srcId="{4BBE2C63-D3B4-466E-8C7B-868C63697173}" destId="{C5D51A6A-310C-434A-9F02-DF6217CA112B}" srcOrd="1" destOrd="0" presId="urn:microsoft.com/office/officeart/2005/8/layout/orgChart1"/>
    <dgm:cxn modelId="{7B495BBC-9926-43E2-A9E6-70D401E53338}" type="presParOf" srcId="{4BBE2C63-D3B4-466E-8C7B-868C63697173}" destId="{442927DD-06D6-4B38-B2CE-53359EF846BB}" srcOrd="2" destOrd="0" presId="urn:microsoft.com/office/officeart/2005/8/layout/orgChart1"/>
    <dgm:cxn modelId="{6BE520B6-D600-418E-A6E3-29DACF839002}" type="presParOf" srcId="{569C3137-3A9A-4100-B0D6-F201ADFF1DD3}" destId="{065197BC-30A4-4CD5-A289-7D030DB3FDA3}" srcOrd="2" destOrd="0" presId="urn:microsoft.com/office/officeart/2005/8/layout/orgChart1"/>
    <dgm:cxn modelId="{020F1A00-5DD8-457B-8CD5-A6ED87AA2E9B}" type="presParOf" srcId="{569C3137-3A9A-4100-B0D6-F201ADFF1DD3}" destId="{22FD2454-8347-4DD1-992F-0BC7A0FF0EA4}" srcOrd="3" destOrd="0" presId="urn:microsoft.com/office/officeart/2005/8/layout/orgChart1"/>
    <dgm:cxn modelId="{D50FC44F-2C0E-4727-9197-CFA3DD65D3B0}" type="presParOf" srcId="{22FD2454-8347-4DD1-992F-0BC7A0FF0EA4}" destId="{3D3F03EE-89B1-428D-A6A5-DF40F35A9CF2}" srcOrd="0" destOrd="0" presId="urn:microsoft.com/office/officeart/2005/8/layout/orgChart1"/>
    <dgm:cxn modelId="{4EED78E3-CD59-44B8-AD41-B2D765D943F5}" type="presParOf" srcId="{3D3F03EE-89B1-428D-A6A5-DF40F35A9CF2}" destId="{3E47E58C-6530-4BAE-B9C2-1835525FEBEE}" srcOrd="0" destOrd="0" presId="urn:microsoft.com/office/officeart/2005/8/layout/orgChart1"/>
    <dgm:cxn modelId="{7C3E2C06-BCA5-4EC2-8AB7-9D3A409C499A}" type="presParOf" srcId="{3D3F03EE-89B1-428D-A6A5-DF40F35A9CF2}" destId="{D0503C14-2343-400F-B5C0-04D76CBB552B}" srcOrd="1" destOrd="0" presId="urn:microsoft.com/office/officeart/2005/8/layout/orgChart1"/>
    <dgm:cxn modelId="{0694A01F-BCC0-4E4E-B94A-F04FCD3BEC0F}" type="presParOf" srcId="{22FD2454-8347-4DD1-992F-0BC7A0FF0EA4}" destId="{9FD6BC24-7D46-4342-8B6A-C06F4986A787}" srcOrd="1" destOrd="0" presId="urn:microsoft.com/office/officeart/2005/8/layout/orgChart1"/>
    <dgm:cxn modelId="{B43369CE-928F-44A0-8E03-DE876F67402D}" type="presParOf" srcId="{22FD2454-8347-4DD1-992F-0BC7A0FF0EA4}" destId="{FBD459B6-1E40-42CE-B77D-80D69EA64BDD}" srcOrd="2" destOrd="0" presId="urn:microsoft.com/office/officeart/2005/8/layout/orgChart1"/>
    <dgm:cxn modelId="{1FF2CE8C-8738-4F1F-9F46-D4332E838492}" type="presParOf" srcId="{569C3137-3A9A-4100-B0D6-F201ADFF1DD3}" destId="{8050D365-0B81-487B-9BA7-C2400F7BD003}" srcOrd="4" destOrd="0" presId="urn:microsoft.com/office/officeart/2005/8/layout/orgChart1"/>
    <dgm:cxn modelId="{88854272-E787-461E-B7CE-ED9C9B83F4D9}" type="presParOf" srcId="{569C3137-3A9A-4100-B0D6-F201ADFF1DD3}" destId="{F03C2054-D7F8-421C-870A-8714144150ED}" srcOrd="5" destOrd="0" presId="urn:microsoft.com/office/officeart/2005/8/layout/orgChart1"/>
    <dgm:cxn modelId="{EFACEACC-AA89-43E1-B44F-2344D236FF81}" type="presParOf" srcId="{F03C2054-D7F8-421C-870A-8714144150ED}" destId="{97209A2C-7167-4D20-9FCB-FFC615B37A95}" srcOrd="0" destOrd="0" presId="urn:microsoft.com/office/officeart/2005/8/layout/orgChart1"/>
    <dgm:cxn modelId="{DF9DFA53-5BB4-4FBE-82A8-C14500E790E2}" type="presParOf" srcId="{97209A2C-7167-4D20-9FCB-FFC615B37A95}" destId="{E099F90D-24AC-48C0-A555-B52B267415E2}" srcOrd="0" destOrd="0" presId="urn:microsoft.com/office/officeart/2005/8/layout/orgChart1"/>
    <dgm:cxn modelId="{0FEE8AFB-95A4-4F44-AC79-832CA49C2666}" type="presParOf" srcId="{97209A2C-7167-4D20-9FCB-FFC615B37A95}" destId="{28D32B08-FD32-4879-A9B1-9C4BB2E7AD97}" srcOrd="1" destOrd="0" presId="urn:microsoft.com/office/officeart/2005/8/layout/orgChart1"/>
    <dgm:cxn modelId="{13C88445-5B8A-4AC2-A142-044C00B7EAEF}" type="presParOf" srcId="{F03C2054-D7F8-421C-870A-8714144150ED}" destId="{65B4C6A8-0327-4C97-95B4-387F06FE059F}" srcOrd="1" destOrd="0" presId="urn:microsoft.com/office/officeart/2005/8/layout/orgChart1"/>
    <dgm:cxn modelId="{252E1047-922D-42CC-B7A9-6199A9DE8DD7}" type="presParOf" srcId="{F03C2054-D7F8-421C-870A-8714144150ED}" destId="{A37A9655-EC57-4312-A813-E899D0020A5B}" srcOrd="2" destOrd="0" presId="urn:microsoft.com/office/officeart/2005/8/layout/orgChart1"/>
    <dgm:cxn modelId="{61169875-EB88-4EF3-82D2-5C9A02036C3B}" type="presParOf" srcId="{569C3137-3A9A-4100-B0D6-F201ADFF1DD3}" destId="{9E1A1C4F-184E-479B-9391-564ADE01D245}" srcOrd="6" destOrd="0" presId="urn:microsoft.com/office/officeart/2005/8/layout/orgChart1"/>
    <dgm:cxn modelId="{BA1E8526-4445-41D5-9EB9-4A24F14506BF}" type="presParOf" srcId="{569C3137-3A9A-4100-B0D6-F201ADFF1DD3}" destId="{CFD205DF-B43F-43CF-A84F-7A903E1D128A}" srcOrd="7" destOrd="0" presId="urn:microsoft.com/office/officeart/2005/8/layout/orgChart1"/>
    <dgm:cxn modelId="{99358DEE-C38B-4B7B-AF08-6E716766BF24}" type="presParOf" srcId="{CFD205DF-B43F-43CF-A84F-7A903E1D128A}" destId="{977F129D-E216-490D-A5CC-B627B3C7B135}" srcOrd="0" destOrd="0" presId="urn:microsoft.com/office/officeart/2005/8/layout/orgChart1"/>
    <dgm:cxn modelId="{351903A9-1984-4005-A24B-02D78268973A}" type="presParOf" srcId="{977F129D-E216-490D-A5CC-B627B3C7B135}" destId="{E7729BCA-0EC5-4875-B40C-431B98E8326C}" srcOrd="0" destOrd="0" presId="urn:microsoft.com/office/officeart/2005/8/layout/orgChart1"/>
    <dgm:cxn modelId="{7DB924E7-9F26-4AC3-B665-62768126978C}" type="presParOf" srcId="{977F129D-E216-490D-A5CC-B627B3C7B135}" destId="{5FF1D0BE-A058-4782-9A1D-7D5B80DAD7D0}" srcOrd="1" destOrd="0" presId="urn:microsoft.com/office/officeart/2005/8/layout/orgChart1"/>
    <dgm:cxn modelId="{C2B142E7-8E7B-4067-AE93-D47ABF4B36CE}" type="presParOf" srcId="{CFD205DF-B43F-43CF-A84F-7A903E1D128A}" destId="{43AA326D-AD63-4868-9F9E-DD1DD2B9B97C}" srcOrd="1" destOrd="0" presId="urn:microsoft.com/office/officeart/2005/8/layout/orgChart1"/>
    <dgm:cxn modelId="{6726F912-272B-4CC0-9544-14A51E6ACDCC}" type="presParOf" srcId="{CFD205DF-B43F-43CF-A84F-7A903E1D128A}" destId="{C23DCB39-302F-428F-AC32-78929F317940}" srcOrd="2" destOrd="0" presId="urn:microsoft.com/office/officeart/2005/8/layout/orgChart1"/>
    <dgm:cxn modelId="{B956A928-E67F-4631-8B90-74013A80D24F}" type="presParOf" srcId="{64C41C28-44EF-4A86-A576-03CA17925E07}" destId="{28E7A774-0561-4927-89AA-E3A466AAEA8E}" srcOrd="2" destOrd="0" presId="urn:microsoft.com/office/officeart/2005/8/layout/orgChart1"/>
    <dgm:cxn modelId="{03784C61-4D33-49D0-81DE-CCA7C8799AA4}" type="presParOf" srcId="{7FEF4560-D20D-4FB7-B238-1FEE0A512E7C}" destId="{2A6B9024-E4B3-4788-9856-7F82CC346C82}" srcOrd="8" destOrd="0" presId="urn:microsoft.com/office/officeart/2005/8/layout/orgChart1"/>
    <dgm:cxn modelId="{88881184-69F2-45CB-B50C-B95240F9F378}" type="presParOf" srcId="{7FEF4560-D20D-4FB7-B238-1FEE0A512E7C}" destId="{2152C917-3ED9-4843-A060-D8AB2CE0F171}" srcOrd="9" destOrd="0" presId="urn:microsoft.com/office/officeart/2005/8/layout/orgChart1"/>
    <dgm:cxn modelId="{42228A12-9611-4C2D-9C13-E49B3C94792A}" type="presParOf" srcId="{2152C917-3ED9-4843-A060-D8AB2CE0F171}" destId="{645BFDC5-F5E8-4C75-8CF0-046DCAEA7205}" srcOrd="0" destOrd="0" presId="urn:microsoft.com/office/officeart/2005/8/layout/orgChart1"/>
    <dgm:cxn modelId="{3011961B-C0EC-455A-8B8E-52BB6B590795}" type="presParOf" srcId="{645BFDC5-F5E8-4C75-8CF0-046DCAEA7205}" destId="{4C6EA698-B48C-46B7-A0FE-F4A504037063}" srcOrd="0" destOrd="0" presId="urn:microsoft.com/office/officeart/2005/8/layout/orgChart1"/>
    <dgm:cxn modelId="{5C461FD5-392B-49D3-B88F-6E9514E0311D}" type="presParOf" srcId="{645BFDC5-F5E8-4C75-8CF0-046DCAEA7205}" destId="{F9433BB3-C560-4091-ABDD-8CBB5371B551}" srcOrd="1" destOrd="0" presId="urn:microsoft.com/office/officeart/2005/8/layout/orgChart1"/>
    <dgm:cxn modelId="{CD6BDDA5-97C5-4FF7-AA8A-CA6A1C4CECF8}" type="presParOf" srcId="{2152C917-3ED9-4843-A060-D8AB2CE0F171}" destId="{F34D7A16-E630-481B-8FFD-3A2AB2A5E376}" srcOrd="1" destOrd="0" presId="urn:microsoft.com/office/officeart/2005/8/layout/orgChart1"/>
    <dgm:cxn modelId="{D7FD6C7C-F0C7-4DB7-8EDF-CC09EDAC7A49}" type="presParOf" srcId="{F34D7A16-E630-481B-8FFD-3A2AB2A5E376}" destId="{3B9DBCCC-CFB7-47ED-BF99-478D6188C75D}" srcOrd="0" destOrd="0" presId="urn:microsoft.com/office/officeart/2005/8/layout/orgChart1"/>
    <dgm:cxn modelId="{7D78600D-7890-4F6B-8254-B083526050C3}" type="presParOf" srcId="{F34D7A16-E630-481B-8FFD-3A2AB2A5E376}" destId="{207FD1B3-15DA-428C-A4F7-717EBAF44B72}" srcOrd="1" destOrd="0" presId="urn:microsoft.com/office/officeart/2005/8/layout/orgChart1"/>
    <dgm:cxn modelId="{BCCE5DC4-A601-4342-B29D-82312CD46910}" type="presParOf" srcId="{207FD1B3-15DA-428C-A4F7-717EBAF44B72}" destId="{B492F6FF-1D8B-408F-A810-BB20695D8189}" srcOrd="0" destOrd="0" presId="urn:microsoft.com/office/officeart/2005/8/layout/orgChart1"/>
    <dgm:cxn modelId="{52F66E89-B295-4BE9-90AF-AA7E3C250103}" type="presParOf" srcId="{B492F6FF-1D8B-408F-A810-BB20695D8189}" destId="{9775FB0F-2531-489F-AD19-6DE2187797BD}" srcOrd="0" destOrd="0" presId="urn:microsoft.com/office/officeart/2005/8/layout/orgChart1"/>
    <dgm:cxn modelId="{00EAA751-31B2-469A-8C72-3EA469A8F9B1}" type="presParOf" srcId="{B492F6FF-1D8B-408F-A810-BB20695D8189}" destId="{ADBDC011-2F93-49A8-8B4C-61FD31F5AAF3}" srcOrd="1" destOrd="0" presId="urn:microsoft.com/office/officeart/2005/8/layout/orgChart1"/>
    <dgm:cxn modelId="{63F9D03A-E803-449A-AE9D-0CB8C857617F}" type="presParOf" srcId="{207FD1B3-15DA-428C-A4F7-717EBAF44B72}" destId="{06886223-211C-4E6C-8E7C-7793ED909BB5}" srcOrd="1" destOrd="0" presId="urn:microsoft.com/office/officeart/2005/8/layout/orgChart1"/>
    <dgm:cxn modelId="{D906F0FE-40E9-4B19-AEB0-58299BE35FE7}" type="presParOf" srcId="{207FD1B3-15DA-428C-A4F7-717EBAF44B72}" destId="{6236B5ED-0B0B-45C9-A8B2-65CD7D4AB43E}" srcOrd="2" destOrd="0" presId="urn:microsoft.com/office/officeart/2005/8/layout/orgChart1"/>
    <dgm:cxn modelId="{568AA5CB-7BFB-4038-A7CE-E26B1BA764B5}" type="presParOf" srcId="{F34D7A16-E630-481B-8FFD-3A2AB2A5E376}" destId="{DE7DC10B-CC46-4BE8-B4CC-0E3CEEA1EFE7}" srcOrd="2" destOrd="0" presId="urn:microsoft.com/office/officeart/2005/8/layout/orgChart1"/>
    <dgm:cxn modelId="{DA1630C5-FE44-42F4-B7D4-0826A6DAA52D}" type="presParOf" srcId="{F34D7A16-E630-481B-8FFD-3A2AB2A5E376}" destId="{257881B3-5E7D-416F-958C-E2844FDE73D5}" srcOrd="3" destOrd="0" presId="urn:microsoft.com/office/officeart/2005/8/layout/orgChart1"/>
    <dgm:cxn modelId="{4CACCE40-4937-40C8-81B1-FA0411BC129A}" type="presParOf" srcId="{257881B3-5E7D-416F-958C-E2844FDE73D5}" destId="{B0CA5FBE-A881-43D4-A325-24EDE347D545}" srcOrd="0" destOrd="0" presId="urn:microsoft.com/office/officeart/2005/8/layout/orgChart1"/>
    <dgm:cxn modelId="{EAA0CB10-692C-49F3-ADF8-7EC721B1E507}" type="presParOf" srcId="{B0CA5FBE-A881-43D4-A325-24EDE347D545}" destId="{663C808A-685C-4CA8-9FED-C7386ABAF58F}" srcOrd="0" destOrd="0" presId="urn:microsoft.com/office/officeart/2005/8/layout/orgChart1"/>
    <dgm:cxn modelId="{6506B873-A8F6-40EC-BD44-4C4887F24215}" type="presParOf" srcId="{B0CA5FBE-A881-43D4-A325-24EDE347D545}" destId="{9061AAEF-57F1-4764-BE36-06EF8429B32F}" srcOrd="1" destOrd="0" presId="urn:microsoft.com/office/officeart/2005/8/layout/orgChart1"/>
    <dgm:cxn modelId="{91A08E81-BD9C-4793-8CF2-26366D5FF30B}" type="presParOf" srcId="{257881B3-5E7D-416F-958C-E2844FDE73D5}" destId="{EA02EE5F-EB07-4BD3-AF1F-66F0F6FDFA0E}" srcOrd="1" destOrd="0" presId="urn:microsoft.com/office/officeart/2005/8/layout/orgChart1"/>
    <dgm:cxn modelId="{3C9E2819-B9DF-4E19-9587-2FFDAFBA8F1F}" type="presParOf" srcId="{257881B3-5E7D-416F-958C-E2844FDE73D5}" destId="{708B5969-39DE-440D-B58C-2580A6F7C6CA}" srcOrd="2" destOrd="0" presId="urn:microsoft.com/office/officeart/2005/8/layout/orgChart1"/>
    <dgm:cxn modelId="{2FFB7A28-9379-4EDB-9C23-F73448F5E7D2}" type="presParOf" srcId="{2152C917-3ED9-4843-A060-D8AB2CE0F171}" destId="{C2A91E81-A5A9-41ED-96FD-660B3BBF56B5}" srcOrd="2" destOrd="0" presId="urn:microsoft.com/office/officeart/2005/8/layout/orgChart1"/>
    <dgm:cxn modelId="{ACC23F04-38CE-4A76-B2B9-129F17603451}" type="presParOf" srcId="{6D45EAA3-786A-45CF-A727-62C5277BA822}" destId="{F3AD0100-DAF8-4667-B0C0-EFC0344492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DC10B-CC46-4BE8-B4CC-0E3CEEA1EFE7}">
      <dsp:nvSpPr>
        <dsp:cNvPr id="0" name=""/>
        <dsp:cNvSpPr/>
      </dsp:nvSpPr>
      <dsp:spPr>
        <a:xfrm>
          <a:off x="6782780" y="1927354"/>
          <a:ext cx="178338" cy="1241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943"/>
              </a:lnTo>
              <a:lnTo>
                <a:pt x="178338" y="124194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DBCCC-CFB7-47ED-BF99-478D6188C75D}">
      <dsp:nvSpPr>
        <dsp:cNvPr id="0" name=""/>
        <dsp:cNvSpPr/>
      </dsp:nvSpPr>
      <dsp:spPr>
        <a:xfrm>
          <a:off x="6782780" y="1927354"/>
          <a:ext cx="178338" cy="501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937"/>
              </a:lnTo>
              <a:lnTo>
                <a:pt x="178338" y="50193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B9024-E4B3-4788-9856-7F82CC346C82}">
      <dsp:nvSpPr>
        <dsp:cNvPr id="0" name=""/>
        <dsp:cNvSpPr/>
      </dsp:nvSpPr>
      <dsp:spPr>
        <a:xfrm>
          <a:off x="4276541" y="1035221"/>
          <a:ext cx="2981809" cy="263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935"/>
              </a:lnTo>
              <a:lnTo>
                <a:pt x="2981809" y="131935"/>
              </a:lnTo>
              <a:lnTo>
                <a:pt x="2981809" y="2638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A1C4F-184E-479B-9391-564ADE01D245}">
      <dsp:nvSpPr>
        <dsp:cNvPr id="0" name=""/>
        <dsp:cNvSpPr/>
      </dsp:nvSpPr>
      <dsp:spPr>
        <a:xfrm>
          <a:off x="5269145" y="1874002"/>
          <a:ext cx="253579" cy="260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7993"/>
              </a:lnTo>
              <a:lnTo>
                <a:pt x="253579" y="260799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0D365-0B81-487B-9BA7-C2400F7BD003}">
      <dsp:nvSpPr>
        <dsp:cNvPr id="0" name=""/>
        <dsp:cNvSpPr/>
      </dsp:nvSpPr>
      <dsp:spPr>
        <a:xfrm>
          <a:off x="5269145" y="1874002"/>
          <a:ext cx="178388" cy="1937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109"/>
              </a:lnTo>
              <a:lnTo>
                <a:pt x="178388" y="193710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197BC-30A4-4CD5-A289-7D030DB3FDA3}">
      <dsp:nvSpPr>
        <dsp:cNvPr id="0" name=""/>
        <dsp:cNvSpPr/>
      </dsp:nvSpPr>
      <dsp:spPr>
        <a:xfrm>
          <a:off x="5269145" y="1874002"/>
          <a:ext cx="188478" cy="1241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943"/>
              </a:lnTo>
              <a:lnTo>
                <a:pt x="188478" y="124194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91CE5-7B9B-473D-B5A2-1AE06F0E0B1B}">
      <dsp:nvSpPr>
        <dsp:cNvPr id="0" name=""/>
        <dsp:cNvSpPr/>
      </dsp:nvSpPr>
      <dsp:spPr>
        <a:xfrm>
          <a:off x="5269145" y="1874002"/>
          <a:ext cx="188478" cy="501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937"/>
              </a:lnTo>
              <a:lnTo>
                <a:pt x="188478" y="50193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EC7D9-E501-4F8D-9162-A34EB12CFB66}">
      <dsp:nvSpPr>
        <dsp:cNvPr id="0" name=""/>
        <dsp:cNvSpPr/>
      </dsp:nvSpPr>
      <dsp:spPr>
        <a:xfrm>
          <a:off x="4276541" y="1035221"/>
          <a:ext cx="1495214" cy="263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935"/>
              </a:lnTo>
              <a:lnTo>
                <a:pt x="1495214" y="131935"/>
              </a:lnTo>
              <a:lnTo>
                <a:pt x="1495214" y="2638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A96CE-DEB0-4B7E-B27C-8C9D193F4377}">
      <dsp:nvSpPr>
        <dsp:cNvPr id="0" name=""/>
        <dsp:cNvSpPr/>
      </dsp:nvSpPr>
      <dsp:spPr>
        <a:xfrm>
          <a:off x="3807731" y="1904127"/>
          <a:ext cx="129497" cy="1870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0416"/>
              </a:lnTo>
              <a:lnTo>
                <a:pt x="129497" y="187041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28ADB-B943-412A-9324-347EF3E82EBE}">
      <dsp:nvSpPr>
        <dsp:cNvPr id="0" name=""/>
        <dsp:cNvSpPr/>
      </dsp:nvSpPr>
      <dsp:spPr>
        <a:xfrm>
          <a:off x="3807731" y="1904127"/>
          <a:ext cx="129497" cy="1190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0824"/>
              </a:lnTo>
              <a:lnTo>
                <a:pt x="129497" y="1190824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D736E-C595-4198-A790-17C9D6B6C36A}">
      <dsp:nvSpPr>
        <dsp:cNvPr id="0" name=""/>
        <dsp:cNvSpPr/>
      </dsp:nvSpPr>
      <dsp:spPr>
        <a:xfrm>
          <a:off x="3762011" y="1904127"/>
          <a:ext cx="91440" cy="4762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276"/>
              </a:lnTo>
              <a:lnTo>
                <a:pt x="136101" y="4762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8D10B-F373-43BA-8114-60FCF17A4313}">
      <dsp:nvSpPr>
        <dsp:cNvPr id="0" name=""/>
        <dsp:cNvSpPr/>
      </dsp:nvSpPr>
      <dsp:spPr>
        <a:xfrm>
          <a:off x="4230821" y="1035221"/>
          <a:ext cx="91440" cy="2638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935"/>
              </a:lnTo>
              <a:lnTo>
                <a:pt x="79520" y="131935"/>
              </a:lnTo>
              <a:lnTo>
                <a:pt x="79520" y="2638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7E0B2-1450-442D-8722-D3FE3593D3F9}">
      <dsp:nvSpPr>
        <dsp:cNvPr id="0" name=""/>
        <dsp:cNvSpPr/>
      </dsp:nvSpPr>
      <dsp:spPr>
        <a:xfrm>
          <a:off x="2287336" y="1927354"/>
          <a:ext cx="140529" cy="1741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870"/>
              </a:lnTo>
              <a:lnTo>
                <a:pt x="140529" y="1741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5221F-0B98-485B-BF3E-90EF424245E8}">
      <dsp:nvSpPr>
        <dsp:cNvPr id="0" name=""/>
        <dsp:cNvSpPr/>
      </dsp:nvSpPr>
      <dsp:spPr>
        <a:xfrm>
          <a:off x="2287336" y="1927354"/>
          <a:ext cx="129497" cy="1088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276"/>
              </a:lnTo>
              <a:lnTo>
                <a:pt x="129497" y="10882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5C8F1-DC71-40EF-BB22-2E0B99B520BC}">
      <dsp:nvSpPr>
        <dsp:cNvPr id="0" name=""/>
        <dsp:cNvSpPr/>
      </dsp:nvSpPr>
      <dsp:spPr>
        <a:xfrm>
          <a:off x="2287336" y="1927354"/>
          <a:ext cx="129497" cy="440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515"/>
              </a:lnTo>
              <a:lnTo>
                <a:pt x="129497" y="44051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B3D35-3B2A-4BDA-BF0B-5E74CC8ACF91}">
      <dsp:nvSpPr>
        <dsp:cNvPr id="0" name=""/>
        <dsp:cNvSpPr/>
      </dsp:nvSpPr>
      <dsp:spPr>
        <a:xfrm>
          <a:off x="2789946" y="1035221"/>
          <a:ext cx="1486594" cy="263870"/>
        </a:xfrm>
        <a:custGeom>
          <a:avLst/>
          <a:gdLst/>
          <a:ahLst/>
          <a:cxnLst/>
          <a:rect l="0" t="0" r="0" b="0"/>
          <a:pathLst>
            <a:path>
              <a:moveTo>
                <a:pt x="1486594" y="0"/>
              </a:moveTo>
              <a:lnTo>
                <a:pt x="1486594" y="131935"/>
              </a:lnTo>
              <a:lnTo>
                <a:pt x="0" y="131935"/>
              </a:lnTo>
              <a:lnTo>
                <a:pt x="0" y="2638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28250-C7C7-4090-A09B-C8CA44D37663}">
      <dsp:nvSpPr>
        <dsp:cNvPr id="0" name=""/>
        <dsp:cNvSpPr/>
      </dsp:nvSpPr>
      <dsp:spPr>
        <a:xfrm>
          <a:off x="766940" y="1927354"/>
          <a:ext cx="129497" cy="265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23"/>
              </a:lnTo>
              <a:lnTo>
                <a:pt x="129497" y="265602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7D13E-3C3C-4F4C-814A-C91408515D45}">
      <dsp:nvSpPr>
        <dsp:cNvPr id="0" name=""/>
        <dsp:cNvSpPr/>
      </dsp:nvSpPr>
      <dsp:spPr>
        <a:xfrm>
          <a:off x="766940" y="1927354"/>
          <a:ext cx="133040" cy="193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608"/>
              </a:lnTo>
              <a:lnTo>
                <a:pt x="133040" y="193760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4A05F-5135-4916-BFD3-6221D6B4E080}">
      <dsp:nvSpPr>
        <dsp:cNvPr id="0" name=""/>
        <dsp:cNvSpPr/>
      </dsp:nvSpPr>
      <dsp:spPr>
        <a:xfrm>
          <a:off x="766940" y="1927354"/>
          <a:ext cx="129497" cy="1209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100"/>
              </a:lnTo>
              <a:lnTo>
                <a:pt x="129497" y="120910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A37D4-9A42-4D0B-8D39-9480A72305FC}">
      <dsp:nvSpPr>
        <dsp:cNvPr id="0" name=""/>
        <dsp:cNvSpPr/>
      </dsp:nvSpPr>
      <dsp:spPr>
        <a:xfrm>
          <a:off x="766940" y="1927354"/>
          <a:ext cx="133040" cy="473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392"/>
              </a:lnTo>
              <a:lnTo>
                <a:pt x="133040" y="47339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E4538-5235-44BF-8659-3DA52AB258AE}">
      <dsp:nvSpPr>
        <dsp:cNvPr id="0" name=""/>
        <dsp:cNvSpPr/>
      </dsp:nvSpPr>
      <dsp:spPr>
        <a:xfrm>
          <a:off x="1269550" y="1035221"/>
          <a:ext cx="3006990" cy="263870"/>
        </a:xfrm>
        <a:custGeom>
          <a:avLst/>
          <a:gdLst/>
          <a:ahLst/>
          <a:cxnLst/>
          <a:rect l="0" t="0" r="0" b="0"/>
          <a:pathLst>
            <a:path>
              <a:moveTo>
                <a:pt x="3006990" y="0"/>
              </a:moveTo>
              <a:lnTo>
                <a:pt x="3006990" y="131935"/>
              </a:lnTo>
              <a:lnTo>
                <a:pt x="0" y="131935"/>
              </a:lnTo>
              <a:lnTo>
                <a:pt x="0" y="2638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6B5EE-82C9-4839-93AF-12B12EC688C0}">
      <dsp:nvSpPr>
        <dsp:cNvPr id="0" name=""/>
        <dsp:cNvSpPr/>
      </dsp:nvSpPr>
      <dsp:spPr>
        <a:xfrm>
          <a:off x="1710792" y="1604"/>
          <a:ext cx="5131497" cy="1033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u="none" strike="noStrike" kern="1200" baseline="0" smtClean="0">
              <a:effectLst/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rPr>
            <a:t>Sfida 6: Europe in changing world: Inclusive, Innovative and Reflective societies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00" b="0" u="none" strike="noStrike" kern="1200" baseline="0" smtClean="0">
            <a:effectLst/>
            <a:latin typeface="Arial Rounded MT Bold" panose="020F0704030504030204" pitchFamily="34" charset="0"/>
            <a:ea typeface="Arial Unicode MS" pitchFamily="34" charset="-128"/>
            <a:cs typeface="Arial Unicode MS" pitchFamily="34" charset="-128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u="none" strike="noStrike" kern="1200" baseline="0" smtClean="0">
              <a:effectLst/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rPr>
            <a:t>Programma di lavoro (2014-2015)</a:t>
          </a:r>
          <a:endParaRPr lang="it-IT" sz="1100" b="0" kern="1200" dirty="0"/>
        </a:p>
      </dsp:txBody>
      <dsp:txXfrm>
        <a:off x="1761249" y="52061"/>
        <a:ext cx="5030583" cy="932703"/>
      </dsp:txXfrm>
    </dsp:sp>
    <dsp:sp modelId="{5859A017-9BF3-4880-BEDE-6F1844B81833}">
      <dsp:nvSpPr>
        <dsp:cNvPr id="0" name=""/>
        <dsp:cNvSpPr/>
      </dsp:nvSpPr>
      <dsp:spPr>
        <a:xfrm>
          <a:off x="641288" y="1299091"/>
          <a:ext cx="1256525" cy="6282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CALL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 OVERCOMING THE CRISIS</a:t>
          </a:r>
          <a:endParaRPr lang="it-IT" sz="1050" b="1" kern="1200" baseline="0" dirty="0"/>
        </a:p>
      </dsp:txBody>
      <dsp:txXfrm>
        <a:off x="641288" y="1299091"/>
        <a:ext cx="1256525" cy="628262"/>
      </dsp:txXfrm>
    </dsp:sp>
    <dsp:sp modelId="{EE2A2AF2-A72E-40B9-B696-B5D950443D6C}">
      <dsp:nvSpPr>
        <dsp:cNvPr id="0" name=""/>
        <dsp:cNvSpPr/>
      </dsp:nvSpPr>
      <dsp:spPr>
        <a:xfrm>
          <a:off x="899981" y="2173627"/>
          <a:ext cx="978355" cy="454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/>
            <a:t>Euro-1-2014</a:t>
          </a:r>
          <a:endParaRPr lang="it-IT" sz="1100" b="1" kern="1200" dirty="0"/>
        </a:p>
      </dsp:txBody>
      <dsp:txXfrm>
        <a:off x="899981" y="2173627"/>
        <a:ext cx="978355" cy="454240"/>
      </dsp:txXfrm>
    </dsp:sp>
    <dsp:sp modelId="{D649EEA0-ADCD-4935-9DA3-084CEC79B3E4}">
      <dsp:nvSpPr>
        <dsp:cNvPr id="0" name=""/>
        <dsp:cNvSpPr/>
      </dsp:nvSpPr>
      <dsp:spPr>
        <a:xfrm>
          <a:off x="896438" y="2909335"/>
          <a:ext cx="978355" cy="454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smtClean="0"/>
            <a:t>Euro-2- 2014</a:t>
          </a:r>
          <a:endParaRPr lang="it-IT" sz="1100" b="1" kern="1200" dirty="0"/>
        </a:p>
      </dsp:txBody>
      <dsp:txXfrm>
        <a:off x="896438" y="2909335"/>
        <a:ext cx="978355" cy="454240"/>
      </dsp:txXfrm>
    </dsp:sp>
    <dsp:sp modelId="{4691E6A0-90F9-42D1-A33B-833FEDEEFFA9}">
      <dsp:nvSpPr>
        <dsp:cNvPr id="0" name=""/>
        <dsp:cNvSpPr/>
      </dsp:nvSpPr>
      <dsp:spPr>
        <a:xfrm>
          <a:off x="899981" y="3637843"/>
          <a:ext cx="1107551" cy="454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/>
            <a:t>Euro-3–2015</a:t>
          </a:r>
          <a:endParaRPr lang="it-IT" sz="1100" b="1" kern="1200" dirty="0"/>
        </a:p>
      </dsp:txBody>
      <dsp:txXfrm>
        <a:off x="899981" y="3637843"/>
        <a:ext cx="1107551" cy="454240"/>
      </dsp:txXfrm>
    </dsp:sp>
    <dsp:sp modelId="{13A6932E-C9F5-4D57-A734-E5BF33FC181A}">
      <dsp:nvSpPr>
        <dsp:cNvPr id="0" name=""/>
        <dsp:cNvSpPr/>
      </dsp:nvSpPr>
      <dsp:spPr>
        <a:xfrm>
          <a:off x="896438" y="4345555"/>
          <a:ext cx="1024470" cy="47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/>
            <a:t>Euro - 4– 2015</a:t>
          </a:r>
          <a:endParaRPr lang="it-IT" sz="1100" b="1" kern="1200" dirty="0"/>
        </a:p>
      </dsp:txBody>
      <dsp:txXfrm>
        <a:off x="896438" y="4345555"/>
        <a:ext cx="1024470" cy="475645"/>
      </dsp:txXfrm>
    </dsp:sp>
    <dsp:sp modelId="{555B7902-DC71-4BE7-8B83-65786D6CDF37}">
      <dsp:nvSpPr>
        <dsp:cNvPr id="0" name=""/>
        <dsp:cNvSpPr/>
      </dsp:nvSpPr>
      <dsp:spPr>
        <a:xfrm>
          <a:off x="2161683" y="1299091"/>
          <a:ext cx="1256525" cy="6282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CALL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THE YOUNG GENERATION</a:t>
          </a:r>
          <a:endParaRPr lang="it-IT" sz="1050" b="1" kern="1200" baseline="0" dirty="0"/>
        </a:p>
      </dsp:txBody>
      <dsp:txXfrm>
        <a:off x="2161683" y="1299091"/>
        <a:ext cx="1256525" cy="628262"/>
      </dsp:txXfrm>
    </dsp:sp>
    <dsp:sp modelId="{8059B1A5-50B0-49D3-A8EA-7A5D75019D12}">
      <dsp:nvSpPr>
        <dsp:cNvPr id="0" name=""/>
        <dsp:cNvSpPr/>
      </dsp:nvSpPr>
      <dsp:spPr>
        <a:xfrm>
          <a:off x="2416833" y="2191224"/>
          <a:ext cx="1083727" cy="3532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/>
            <a:t>Young -1- 2014</a:t>
          </a:r>
          <a:endParaRPr lang="it-IT" sz="1100" b="1" kern="1200" dirty="0"/>
        </a:p>
      </dsp:txBody>
      <dsp:txXfrm>
        <a:off x="2416833" y="2191224"/>
        <a:ext cx="1083727" cy="353290"/>
      </dsp:txXfrm>
    </dsp:sp>
    <dsp:sp modelId="{43F5F515-DFC0-48CF-A194-A0A119140FF2}">
      <dsp:nvSpPr>
        <dsp:cNvPr id="0" name=""/>
        <dsp:cNvSpPr/>
      </dsp:nvSpPr>
      <dsp:spPr>
        <a:xfrm>
          <a:off x="2416833" y="2808385"/>
          <a:ext cx="1052930" cy="4144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/>
            <a:t>Young - 2- 2014</a:t>
          </a:r>
          <a:endParaRPr lang="it-IT" sz="1100" b="1" kern="1200" dirty="0"/>
        </a:p>
      </dsp:txBody>
      <dsp:txXfrm>
        <a:off x="2416833" y="2808385"/>
        <a:ext cx="1052930" cy="414489"/>
      </dsp:txXfrm>
    </dsp:sp>
    <dsp:sp modelId="{83713A07-51DD-495E-9136-AB7A5BC1F25E}">
      <dsp:nvSpPr>
        <dsp:cNvPr id="0" name=""/>
        <dsp:cNvSpPr/>
      </dsp:nvSpPr>
      <dsp:spPr>
        <a:xfrm>
          <a:off x="2427865" y="3495227"/>
          <a:ext cx="1109700" cy="347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/>
            <a:t>Young - 3 - 2015</a:t>
          </a:r>
          <a:endParaRPr lang="it-IT" sz="1100" b="1" kern="1200" dirty="0"/>
        </a:p>
      </dsp:txBody>
      <dsp:txXfrm>
        <a:off x="2427865" y="3495227"/>
        <a:ext cx="1109700" cy="347994"/>
      </dsp:txXfrm>
    </dsp:sp>
    <dsp:sp modelId="{C7A9FD28-78B6-41D0-BF66-E5382EFDB7C4}">
      <dsp:nvSpPr>
        <dsp:cNvPr id="0" name=""/>
        <dsp:cNvSpPr/>
      </dsp:nvSpPr>
      <dsp:spPr>
        <a:xfrm>
          <a:off x="3682079" y="1299091"/>
          <a:ext cx="1256525" cy="605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CALL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REFLECTIVE SOCIETIES</a:t>
          </a:r>
          <a:endParaRPr lang="it-IT" sz="1050" b="1" kern="1200" baseline="0" dirty="0"/>
        </a:p>
      </dsp:txBody>
      <dsp:txXfrm>
        <a:off x="3682079" y="1299091"/>
        <a:ext cx="1256525" cy="605035"/>
      </dsp:txXfrm>
    </dsp:sp>
    <dsp:sp modelId="{0CA23CE9-2C85-4B75-ADD7-1FF9603F5E65}">
      <dsp:nvSpPr>
        <dsp:cNvPr id="0" name=""/>
        <dsp:cNvSpPr/>
      </dsp:nvSpPr>
      <dsp:spPr>
        <a:xfrm>
          <a:off x="3898113" y="2153283"/>
          <a:ext cx="1112954" cy="454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err="1" smtClean="0"/>
            <a:t>Reflective</a:t>
          </a:r>
          <a:r>
            <a:rPr lang="it-IT" sz="1100" b="1" kern="1200" dirty="0" smtClean="0"/>
            <a:t> 1-2014</a:t>
          </a:r>
          <a:endParaRPr lang="it-IT" sz="1100" b="1" kern="1200" dirty="0"/>
        </a:p>
      </dsp:txBody>
      <dsp:txXfrm>
        <a:off x="3898113" y="2153283"/>
        <a:ext cx="1112954" cy="454240"/>
      </dsp:txXfrm>
    </dsp:sp>
    <dsp:sp modelId="{026457CB-C2AA-4E48-800C-947FDC5B6CF4}">
      <dsp:nvSpPr>
        <dsp:cNvPr id="0" name=""/>
        <dsp:cNvSpPr/>
      </dsp:nvSpPr>
      <dsp:spPr>
        <a:xfrm>
          <a:off x="3937229" y="2886108"/>
          <a:ext cx="1112967" cy="4176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err="1" smtClean="0"/>
            <a:t>Reflective</a:t>
          </a:r>
          <a:r>
            <a:rPr lang="it-IT" sz="1100" b="1" kern="1200" dirty="0" smtClean="0"/>
            <a:t> 2 – 2014</a:t>
          </a:r>
          <a:endParaRPr lang="it-IT" sz="800" kern="1200" dirty="0"/>
        </a:p>
      </dsp:txBody>
      <dsp:txXfrm>
        <a:off x="3937229" y="2886108"/>
        <a:ext cx="1112967" cy="417687"/>
      </dsp:txXfrm>
    </dsp:sp>
    <dsp:sp modelId="{9BFA002D-F79C-4396-9108-EE70E1B2BB47}">
      <dsp:nvSpPr>
        <dsp:cNvPr id="0" name=""/>
        <dsp:cNvSpPr/>
      </dsp:nvSpPr>
      <dsp:spPr>
        <a:xfrm>
          <a:off x="3937229" y="3567666"/>
          <a:ext cx="1035766" cy="4137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smtClean="0"/>
            <a:t>Reflective …- 2015</a:t>
          </a:r>
          <a:endParaRPr lang="it-IT" sz="1100" b="1" kern="1200" dirty="0"/>
        </a:p>
      </dsp:txBody>
      <dsp:txXfrm>
        <a:off x="3937229" y="3567666"/>
        <a:ext cx="1035766" cy="413754"/>
      </dsp:txXfrm>
    </dsp:sp>
    <dsp:sp modelId="{0DD89E2E-B687-4E7B-9FD3-1BEA64831FE0}">
      <dsp:nvSpPr>
        <dsp:cNvPr id="0" name=""/>
        <dsp:cNvSpPr/>
      </dsp:nvSpPr>
      <dsp:spPr>
        <a:xfrm>
          <a:off x="5143493" y="1299091"/>
          <a:ext cx="1256525" cy="5749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CALL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EUROPE AS A GLOBAL ACTOR</a:t>
          </a:r>
          <a:endParaRPr lang="it-IT" sz="1050" b="1" kern="1200" baseline="0" dirty="0"/>
        </a:p>
      </dsp:txBody>
      <dsp:txXfrm>
        <a:off x="5143493" y="1299091"/>
        <a:ext cx="1256525" cy="574910"/>
      </dsp:txXfrm>
    </dsp:sp>
    <dsp:sp modelId="{34B9D0ED-182E-483E-8F22-918679DF7678}">
      <dsp:nvSpPr>
        <dsp:cNvPr id="0" name=""/>
        <dsp:cNvSpPr/>
      </dsp:nvSpPr>
      <dsp:spPr>
        <a:xfrm>
          <a:off x="5457624" y="2137872"/>
          <a:ext cx="1025525" cy="47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/>
            <a:t>INT- 1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/>
            <a:t>2014/2015</a:t>
          </a:r>
          <a:endParaRPr lang="it-IT" sz="1200" kern="1200" dirty="0"/>
        </a:p>
      </dsp:txBody>
      <dsp:txXfrm>
        <a:off x="5457624" y="2137872"/>
        <a:ext cx="1025525" cy="476135"/>
      </dsp:txXfrm>
    </dsp:sp>
    <dsp:sp modelId="{3E47E58C-6530-4BAE-B9C2-1835525FEBEE}">
      <dsp:nvSpPr>
        <dsp:cNvPr id="0" name=""/>
        <dsp:cNvSpPr/>
      </dsp:nvSpPr>
      <dsp:spPr>
        <a:xfrm>
          <a:off x="5457624" y="2877877"/>
          <a:ext cx="1025525" cy="47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/>
            <a:t>INT- 2 2015</a:t>
          </a:r>
          <a:endParaRPr lang="it-IT" sz="1200" kern="1200" dirty="0"/>
        </a:p>
      </dsp:txBody>
      <dsp:txXfrm>
        <a:off x="5457624" y="2877877"/>
        <a:ext cx="1025525" cy="476135"/>
      </dsp:txXfrm>
    </dsp:sp>
    <dsp:sp modelId="{E099F90D-24AC-48C0-A555-B52B267415E2}">
      <dsp:nvSpPr>
        <dsp:cNvPr id="0" name=""/>
        <dsp:cNvSpPr/>
      </dsp:nvSpPr>
      <dsp:spPr>
        <a:xfrm>
          <a:off x="5447534" y="3554912"/>
          <a:ext cx="1103618" cy="512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I</a:t>
          </a:r>
          <a:r>
            <a:rPr lang="it-IT" sz="1200" b="1" kern="1200" dirty="0" smtClean="0"/>
            <a:t>INT- .. 2015</a:t>
          </a:r>
          <a:endParaRPr lang="it-IT" sz="1200" kern="1200" dirty="0"/>
        </a:p>
      </dsp:txBody>
      <dsp:txXfrm>
        <a:off x="5447534" y="3554912"/>
        <a:ext cx="1103618" cy="512398"/>
      </dsp:txXfrm>
    </dsp:sp>
    <dsp:sp modelId="{E7729BCA-0EC5-4875-B40C-431B98E8326C}">
      <dsp:nvSpPr>
        <dsp:cNvPr id="0" name=""/>
        <dsp:cNvSpPr/>
      </dsp:nvSpPr>
      <dsp:spPr>
        <a:xfrm>
          <a:off x="5522724" y="4231601"/>
          <a:ext cx="1052503" cy="500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smtClean="0"/>
            <a:t>INT -12-2015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/>
        </a:p>
      </dsp:txBody>
      <dsp:txXfrm>
        <a:off x="5522724" y="4231601"/>
        <a:ext cx="1052503" cy="500788"/>
      </dsp:txXfrm>
    </dsp:sp>
    <dsp:sp modelId="{4C6EA698-B48C-46B7-A0FE-F4A504037063}">
      <dsp:nvSpPr>
        <dsp:cNvPr id="0" name=""/>
        <dsp:cNvSpPr/>
      </dsp:nvSpPr>
      <dsp:spPr>
        <a:xfrm>
          <a:off x="6663888" y="1299091"/>
          <a:ext cx="1188924" cy="6282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CALL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b="1" kern="1200" baseline="0" dirty="0" smtClean="0"/>
            <a:t>NEW FORMS OF INNOVATION</a:t>
          </a:r>
          <a:endParaRPr lang="it-IT" sz="1050" b="1" kern="1200" baseline="0" dirty="0"/>
        </a:p>
      </dsp:txBody>
      <dsp:txXfrm>
        <a:off x="6663888" y="1299091"/>
        <a:ext cx="1188924" cy="628262"/>
      </dsp:txXfrm>
    </dsp:sp>
    <dsp:sp modelId="{9775FB0F-2531-489F-AD19-6DE2187797BD}">
      <dsp:nvSpPr>
        <dsp:cNvPr id="0" name=""/>
        <dsp:cNvSpPr/>
      </dsp:nvSpPr>
      <dsp:spPr>
        <a:xfrm>
          <a:off x="6961119" y="2191224"/>
          <a:ext cx="1025525" cy="47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err="1" smtClean="0"/>
            <a:t>Inso</a:t>
          </a:r>
          <a:r>
            <a:rPr lang="it-IT" sz="1100" b="1" kern="1200" dirty="0" smtClean="0"/>
            <a:t> 1- 2014/2015</a:t>
          </a:r>
          <a:endParaRPr lang="it-IT" sz="1100" b="1" kern="1200" dirty="0"/>
        </a:p>
      </dsp:txBody>
      <dsp:txXfrm>
        <a:off x="6961119" y="2191224"/>
        <a:ext cx="1025525" cy="476135"/>
      </dsp:txXfrm>
    </dsp:sp>
    <dsp:sp modelId="{663C808A-685C-4CA8-9FED-C7386ABAF58F}">
      <dsp:nvSpPr>
        <dsp:cNvPr id="0" name=""/>
        <dsp:cNvSpPr/>
      </dsp:nvSpPr>
      <dsp:spPr>
        <a:xfrm>
          <a:off x="6961119" y="2931229"/>
          <a:ext cx="1025525" cy="476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smtClean="0"/>
            <a:t>Inso 2- 2014/2015</a:t>
          </a:r>
          <a:endParaRPr lang="it-IT" sz="1100" b="1" kern="1200" dirty="0"/>
        </a:p>
      </dsp:txBody>
      <dsp:txXfrm>
        <a:off x="6961119" y="2931229"/>
        <a:ext cx="1025525" cy="476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B7441-58D7-460A-8AB0-CD7CAB96E71F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BFF9F-0A8F-4244-BE97-F9833D65D30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19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67F7C-2BD5-445E-A1E3-13ED44F41605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A0A41-3906-47FC-BCFD-41091EBF05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30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869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287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522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581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132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972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815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987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812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157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591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078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668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29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458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362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98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115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626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0A41-3906-47FC-BCFD-41091EBF0545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04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9DA99-6779-4A22-A36D-F80B3BE9FF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F7B0-6A03-468B-9A7C-B0DCC76F7F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16D9D-F2D2-4D73-86C1-84907DE409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9DA99-6779-4A22-A36D-F80B3BE9FF6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30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7FB4B-9765-453D-A36A-3AE7CA6BC6C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7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4709F-38C7-42EA-98EC-94748429714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620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4590-5390-4797-AABA-7376A892E0A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4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17478-E489-4E52-BD44-76A4757001F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590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0A8D1-C5AB-4E1F-9EF0-A63C4C9C57C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04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19E2F-8C34-452E-A644-B33086D8053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47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870B9-5289-4A12-9921-A7EB6A244F3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8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7FB4B-9765-453D-A36A-3AE7CA6BC6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04657-74F3-4AFD-ABCE-4C569A738F2B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64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DF7B0-6A03-468B-9A7C-B0DCC76F7F3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01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16D9D-F2D2-4D73-86C1-84907DE4098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6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4709F-38C7-42EA-98EC-9474842971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24590-5390-4797-AABA-7376A892E0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7478-E489-4E52-BD44-76A4757001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0A8D1-C5AB-4E1F-9EF0-A63C4C9C57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9E2F-8C34-452E-A644-B33086D805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870B9-5289-4A12-9921-A7EB6A244F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4657-74F3-4AFD-ABCE-4C569A738F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A262F32-21D0-4D92-ABEF-D43E1B2580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262F32-21D0-4D92-ABEF-D43E1B2580E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1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4/desktop/en/experts/index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programmes/horizon2020/en/what-horizon-2020" TargetMode="External"/><Relationship Id="rId7" Type="http://schemas.openxmlformats.org/officeDocument/2006/relationships/hyperlink" Target="http://www.apre.it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research/social-sciences/pdf/synopses-fp7-ssh-projects-2011-2012_en.pdf" TargetMode="External"/><Relationship Id="rId5" Type="http://schemas.openxmlformats.org/officeDocument/2006/relationships/hyperlink" Target="http://ec.europa.eu/research/social-sciences/pdf/synopsis-fp7-ssh-projects_en.pdf" TargetMode="External"/><Relationship Id="rId4" Type="http://schemas.openxmlformats.org/officeDocument/2006/relationships/hyperlink" Target="http://ec.europa.eu/research/participants/portal/desktop/en/home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fund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2792016" y="2420888"/>
            <a:ext cx="61206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en-US" sz="2000" b="1" dirty="0">
              <a:solidFill>
                <a:srgbClr val="FF6600"/>
              </a:solidFill>
              <a:latin typeface="Arial Black" pitchFamily="34" charset="0"/>
            </a:endParaRPr>
          </a:p>
          <a:p>
            <a:pPr algn="ctr"/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it-IT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pportunità</a:t>
            </a:r>
            <a:r>
              <a:rPr lang="it-IT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dall’Europa:</a:t>
            </a:r>
          </a:p>
          <a:p>
            <a:pPr algn="ctr"/>
            <a:endParaRPr lang="it-IT" sz="14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it-IT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 </a:t>
            </a:r>
            <a:r>
              <a:rPr lang="it-IT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Programma </a:t>
            </a:r>
            <a:r>
              <a:rPr 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 2020</a:t>
            </a:r>
          </a:p>
          <a:p>
            <a:pPr algn="ctr"/>
            <a:r>
              <a:rPr lang="en-US" sz="3200" dirty="0" smtClean="0">
                <a:solidFill>
                  <a:srgbClr val="FF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_____________________________</a:t>
            </a:r>
          </a:p>
          <a:p>
            <a:pPr algn="ctr"/>
            <a:endParaRPr lang="en-US" sz="1600" dirty="0" smtClean="0">
              <a:solidFill>
                <a:srgbClr val="FF6600"/>
              </a:solidFill>
              <a:latin typeface="+mn-lt"/>
            </a:endParaRPr>
          </a:p>
          <a:p>
            <a:pPr algn="ctr"/>
            <a:r>
              <a:rPr lang="en-US" sz="1600" b="1" dirty="0" smtClean="0">
                <a:solidFill>
                  <a:srgbClr val="FF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Auditorium, 5 </a:t>
            </a:r>
            <a:r>
              <a:rPr lang="en-US" sz="1600" b="1" dirty="0" err="1" smtClean="0">
                <a:solidFill>
                  <a:srgbClr val="FF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marzo</a:t>
            </a:r>
            <a:r>
              <a:rPr lang="en-US" sz="1600" b="1" dirty="0" smtClean="0">
                <a:solidFill>
                  <a:srgbClr val="FF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2013 </a:t>
            </a:r>
          </a:p>
          <a:p>
            <a:endParaRPr lang="it-IT" sz="1600" dirty="0">
              <a:solidFill>
                <a:srgbClr val="FF6600"/>
              </a:solidFill>
              <a:latin typeface="Arial Black" pitchFamily="34" charset="0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179512" y="3136612"/>
            <a:ext cx="280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Progetto </a:t>
            </a:r>
          </a:p>
          <a:p>
            <a:pPr algn="ctr"/>
            <a:r>
              <a:rPr lang="it-IT" sz="1600" b="1" dirty="0" smtClean="0">
                <a:solidFill>
                  <a:srgbClr val="FF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Cooperazione transnazionale</a:t>
            </a:r>
          </a:p>
        </p:txBody>
      </p:sp>
      <p:pic>
        <p:nvPicPr>
          <p:cNvPr id="2053" name="Picture 12" descr="C:\Users\a.racioppo\AppData\Local\Microsoft\Windows\Temporary Internet Files\Content.Outlook\B2WD9VWL\Logo_Fse_ITA_2008-201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3350" y="620713"/>
            <a:ext cx="952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3" descr="C:\Users\a.racioppo\AppData\Local\Microsoft\Windows\Temporary Internet Files\Content.Outlook\B2WD9VWL\LOGO_UE_FS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5450" y="404813"/>
            <a:ext cx="9779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4" descr="C:\Users\a.racioppo\AppData\Local\Microsoft\Windows\Temporary Internet Files\Content.Outlook\B2WD9VWL\logoML_Ist_PAPL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404664"/>
            <a:ext cx="1257300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936104"/>
          </a:xfrm>
        </p:spPr>
        <p:txBody>
          <a:bodyPr/>
          <a:lstStyle/>
          <a:p>
            <a:pPr algn="l">
              <a:tabLst>
                <a:tab pos="0" algn="l"/>
              </a:tabLst>
            </a:pPr>
            <a:r>
              <a:rPr lang="it-IT" sz="1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sz="1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1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</a:t>
            </a:r>
            <a:r>
              <a:rPr lang="it-IT" sz="16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cuni bandi di interesse per l’ISFOL:</a:t>
            </a:r>
            <a:r>
              <a:rPr lang="it-IT" sz="1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sz="1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12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it-IT" sz="12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1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CALL YOUNG  “I giovani in un’Europa innovativa, inclusiva e sostenibile</a:t>
            </a:r>
            <a:r>
              <a:rPr lang="it-IT" sz="1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it-IT" sz="1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sz="1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1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CALL </a:t>
            </a:r>
            <a:r>
              <a:rPr lang="it-IT" sz="1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GERI “Promuovere l’uguaglianza di genere nella ricerca e innovazione”</a:t>
            </a:r>
            <a:br>
              <a:rPr lang="it-IT" sz="1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8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</a:t>
            </a:r>
            <a:endParaRPr lang="it-IT" sz="1200" dirty="0"/>
          </a:p>
        </p:txBody>
      </p:sp>
      <p:graphicFrame>
        <p:nvGraphicFramePr>
          <p:cNvPr id="6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898326"/>
              </p:ext>
            </p:extLst>
          </p:nvPr>
        </p:nvGraphicFramePr>
        <p:xfrm>
          <a:off x="395536" y="1628800"/>
          <a:ext cx="7632848" cy="49809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06781"/>
                <a:gridCol w="3060809"/>
                <a:gridCol w="1969494"/>
                <a:gridCol w="1195764"/>
              </a:tblGrid>
              <a:tr h="394532">
                <a:tc>
                  <a:txBody>
                    <a:bodyPr/>
                    <a:lstStyle/>
                    <a:p>
                      <a:endParaRPr lang="it-IT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Titolo</a:t>
                      </a:r>
                      <a:endParaRPr lang="it-IT" sz="140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Budget orientativo per progetto</a:t>
                      </a:r>
                      <a:endParaRPr lang="it-IT" sz="140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Scadenza presentazione</a:t>
                      </a:r>
                      <a:endParaRPr lang="it-IT" sz="120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61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5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YOUNG -1-2014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it-IT" sz="125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Insicurezza lavorativa precoce e esclusione dal mercato del lavoro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1,5 - 2,5 </a:t>
                      </a:r>
                      <a:r>
                        <a:rPr lang="it-IT" sz="1300" b="1" kern="1200" noProof="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m€</a:t>
                      </a:r>
                      <a:r>
                        <a:rPr lang="it-IT" sz="13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it-IT" sz="130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200" b="0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03.06.2014</a:t>
                      </a:r>
                      <a:endParaRPr lang="it-IT" sz="1200" b="0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616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5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YOUNG -2- 2014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it-IT" sz="125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La mobilità dei giovani: opportunità, impatto</a:t>
                      </a:r>
                      <a:r>
                        <a:rPr lang="it-IT" sz="1200" b="1" kern="1200" baseline="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 politiche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1,5 - 2,5 </a:t>
                      </a:r>
                      <a:r>
                        <a:rPr lang="it-IT" sz="1300" b="1" kern="1200" noProof="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m€</a:t>
                      </a:r>
                      <a:endParaRPr lang="it-IT" sz="130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200" b="0" kern="1200" noProof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03.06.2014</a:t>
                      </a:r>
                      <a:endParaRPr lang="it-IT" sz="1200" b="0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684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5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YOUNG -3-2015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it-IT" sz="125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Lifelong</a:t>
                      </a: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it-IT" sz="1200" b="1" kern="1200" noProof="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learning</a:t>
                      </a: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per giovani adulti: migliori politiche per la crescita e l’inclusione in Europa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1,5 - 2,5 </a:t>
                      </a:r>
                      <a:r>
                        <a:rPr lang="it-IT" sz="1300" b="1" kern="1200" noProof="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m€</a:t>
                      </a:r>
                      <a:endParaRPr lang="it-IT" sz="130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07.01.2015</a:t>
                      </a:r>
                    </a:p>
                  </a:txBody>
                  <a:tcPr/>
                </a:tc>
              </a:tr>
              <a:tr h="62334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t-IT" sz="125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GERI .1.2014</a:t>
                      </a:r>
                      <a:endParaRPr lang="it-IT" sz="125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Approcci innovativi di comunicazione per incoraggiare le ragazze agli studi scientifici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 600 e 900.000</a:t>
                      </a:r>
                      <a:r>
                        <a:rPr lang="it-IT" sz="1300" b="1" kern="1200" baseline="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it-IT" sz="13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200" b="0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02.10.2014</a:t>
                      </a:r>
                      <a:endParaRPr lang="it-IT" sz="1200" b="0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5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GERI .2.2014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it-IT" sz="125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Impatto della diversità di genere su Ricerca e Innovazione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</a:t>
                      </a:r>
                      <a:r>
                        <a:rPr lang="it-IT" sz="1300" b="1" kern="1200" noProof="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m€</a:t>
                      </a:r>
                      <a:endParaRPr lang="it-IT" sz="130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200" b="0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02.10.2014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31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5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GERI .3.2015</a:t>
                      </a:r>
                      <a:endParaRPr lang="it-IT" sz="125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Valutazione di iniziative per la promozione dell’eguaglianza di genere nelle politiche di ricerca e nelle organismi di ricerca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</a:t>
                      </a:r>
                      <a:r>
                        <a:rPr lang="it-IT" sz="1200" b="1" kern="1200" noProof="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m€</a:t>
                      </a:r>
                      <a:endParaRPr lang="it-IT" sz="1200" b="1" kern="1200" noProof="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16.09.2015</a:t>
                      </a:r>
                      <a:endParaRPr lang="it-IT" sz="1200" b="0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631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5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GERI .4.2015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5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Sostegno agli organismi di ricerca per la realizzazione di programmi per l’eguaglianza di genere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tra 1,5 e 2,3 </a:t>
                      </a:r>
                      <a:r>
                        <a:rPr lang="it-IT" sz="1200" b="1" kern="1200" noProof="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m€</a:t>
                      </a:r>
                      <a:endParaRPr lang="it-IT" sz="1200" b="1" kern="1200" noProof="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noProof="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noProof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16.09.2015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9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6420" y="116632"/>
            <a:ext cx="8934455" cy="792088"/>
          </a:xfrm>
        </p:spPr>
        <p:txBody>
          <a:bodyPr/>
          <a:lstStyle/>
          <a:p>
            <a:pPr algn="l"/>
            <a:r>
              <a:rPr lang="en-US" sz="23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YOUNG -1- 2014  Early Job insecurity and </a:t>
            </a:r>
            <a:r>
              <a:rPr lang="en-US" sz="2300" b="1" kern="1200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labour</a:t>
            </a:r>
            <a:r>
              <a:rPr lang="en-US" sz="23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market exclusion</a:t>
            </a:r>
            <a:r>
              <a:rPr lang="it-IT" sz="2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sz="2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05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</a:t>
            </a:r>
            <a:endParaRPr lang="it-IT" sz="1800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169706" y="804927"/>
            <a:ext cx="8280920" cy="521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Sfida: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crescente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insicurezza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lavorativa ed esclusione socio-lavorativa fin dall’inizio per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giovani, periodi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 disoccupazione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più lunghi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aumento della diffusione di lavori temporanei e </a:t>
            </a:r>
            <a:r>
              <a:rPr lang="it-IT" sz="2000" b="1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sottoqualificati</a:t>
            </a:r>
            <a:endParaRPr lang="it-IT" sz="20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2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Ambito: </a:t>
            </a:r>
            <a:r>
              <a:rPr lang="it-IT" sz="19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ricerca comparativa sulle conseguenze, </a:t>
            </a:r>
            <a:r>
              <a:rPr lang="it-IT" sz="19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breve e lungo </a:t>
            </a:r>
            <a:r>
              <a:rPr lang="it-IT" sz="19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termine, </a:t>
            </a:r>
            <a:r>
              <a:rPr lang="it-IT" sz="19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della precarietà e della disoccupazione </a:t>
            </a:r>
            <a:r>
              <a:rPr lang="it-IT" sz="19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giovanile e dell’impatto sull'economia e sulla società. Obiettivo è </a:t>
            </a:r>
            <a:r>
              <a:rPr lang="it-IT" sz="19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identificare i </a:t>
            </a:r>
            <a:r>
              <a:rPr lang="it-IT" sz="19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modelli </a:t>
            </a:r>
            <a:r>
              <a:rPr lang="it-IT" sz="19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</a:t>
            </a:r>
            <a:r>
              <a:rPr lang="it-IT" sz="19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servizi più efficaci. </a:t>
            </a:r>
            <a:r>
              <a:rPr lang="it-IT" sz="19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L’approccio è multidimensionale</a:t>
            </a:r>
            <a:r>
              <a:rPr lang="it-IT" sz="19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con focus </a:t>
            </a:r>
            <a:r>
              <a:rPr lang="it-IT" sz="19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 gruppi vulnerabili e </a:t>
            </a:r>
            <a:r>
              <a:rPr lang="it-IT" sz="19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sulla prospettiva </a:t>
            </a:r>
            <a:r>
              <a:rPr lang="it-IT" sz="19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 </a:t>
            </a:r>
            <a:r>
              <a:rPr lang="it-IT" sz="19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genere</a:t>
            </a:r>
            <a:r>
              <a:rPr lang="it-IT" sz="19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sz="19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12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Impatto: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migliore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comprensione dei meccanismi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che regolano il </a:t>
            </a:r>
            <a:r>
              <a:rPr lang="it-IT" sz="2000" b="1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Mdl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contributo alla definizione di politiche occupazionali europee più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efficaci</a:t>
            </a:r>
            <a:r>
              <a:rPr lang="it-IT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inclusive e di politiche economiche, sociali ed educative basate su dati consistenti</a:t>
            </a:r>
          </a:p>
          <a:p>
            <a:pPr marL="85725" lvl="0" indent="-85725" eaLnBrk="0" hangingPunct="0">
              <a:defRPr/>
            </a:pPr>
            <a:endParaRPr lang="it-IT" sz="1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Attività: </a:t>
            </a:r>
            <a:r>
              <a:rPr lang="it-IT" sz="19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ricerca e innovazione 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(1,5-2,5 </a:t>
            </a:r>
            <a:r>
              <a:rPr lang="it-IT" b="1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Meuro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it-IT" b="1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scad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03.06.2014)</a:t>
            </a:r>
            <a:endParaRPr lang="it-IT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400" b="1" kern="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4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92480" cy="792088"/>
          </a:xfrm>
        </p:spPr>
        <p:txBody>
          <a:bodyPr/>
          <a:lstStyle/>
          <a:p>
            <a:pPr algn="l"/>
            <a:r>
              <a:rPr lang="en-US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YOUNG -2- 2014  Youth  </a:t>
            </a:r>
            <a:r>
              <a:rPr lang="en-US" sz="2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mobility: opportunity, impacts, </a:t>
            </a:r>
            <a:r>
              <a:rPr lang="en-US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policies</a:t>
            </a:r>
            <a:br>
              <a:rPr lang="en-US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</a:t>
            </a:r>
            <a:endParaRPr lang="it-IT" sz="1600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179512" y="836712"/>
            <a:ext cx="849694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 sz="2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5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5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Sfida: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mobilità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intra-Ue può offrire concrete prospettive a giovani residenti in regioni ad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alto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tasso di disoccupazione e contribuire a realizzare un mercato del lavoro più integrato. Tuttavia,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forzata, la migrazione intra-Ue può avere effetti destabilizzanti per le famiglie e la società </a:t>
            </a:r>
            <a:endParaRPr lang="it-IT" sz="1000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1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Ambito: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nalisi dei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differenti modelli di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mobilità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dei giovani all'interno dell'UE in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base a: scopo,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durata del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soggiorno, motivazione, background, etc. La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ricerca dovrebbe concentrarsi sulle condizioni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cui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mobilità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migrazione aggrava le disparità regionali del mercato del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lavoro</a:t>
            </a:r>
            <a:endParaRPr lang="it-IT" sz="20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1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Impatto: </a:t>
            </a:r>
            <a:endParaRPr lang="it-IT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migliore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comprensione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delle dinamiche e delle circostanze relative alla mobilità dei giovani in Europa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contributo allo sviluppo di policy volte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facilitare e migliorare la mobilità e l’integrazione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nei Paesi europei</a:t>
            </a:r>
            <a:endParaRPr lang="it-IT" sz="20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1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Attività: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ricerca e innovazione 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1,5-2,5 </a:t>
            </a:r>
            <a:r>
              <a:rPr lang="it-IT" b="1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Meuro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it-IT" b="1" dirty="0" err="1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scad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03.06.2014)</a:t>
            </a:r>
            <a:endParaRPr lang="it-IT" sz="14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b="1" kern="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4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6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792088"/>
          </a:xfrm>
        </p:spPr>
        <p:txBody>
          <a:bodyPr/>
          <a:lstStyle/>
          <a:p>
            <a:pPr marL="85725" indent="-85725" algn="l"/>
            <a:r>
              <a:rPr lang="en-US" sz="18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YOUNG -3- 2015  </a:t>
            </a:r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Lifelong learning for young adults: better</a:t>
            </a:r>
            <a:b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3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policies for growth and inclusion in Europe 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</a:t>
            </a:r>
            <a:endParaRPr lang="it-IT" sz="1600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395536" y="1340768"/>
            <a:ext cx="84249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Sfida: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scarsa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efficacia delle politiche di educazione degli adulti, soprattutto per giovani  NEET e giovani a rischio di esclusione</a:t>
            </a:r>
          </a:p>
          <a:p>
            <a:pPr marL="85725" lvl="0" indent="-85725" eaLnBrk="0" hangingPunct="0">
              <a:defRPr/>
            </a:pPr>
            <a:endParaRPr lang="it-IT" sz="11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eaLnBrk="0" hangingPunct="0">
              <a:tabLst>
                <a:tab pos="0" algn="l"/>
              </a:tabLst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Ambito: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ricerca comparativa in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tema di educazione degli adulti, con focus sui programmi per giovani adulti a rischio di esclusione e per altri soggetti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vulnerabili; l’analisi indagherà inoltre sui modelli organizzativi che promuovono la capacità di innovazione e il potenziale di apprendimento </a:t>
            </a:r>
          </a:p>
          <a:p>
            <a:pPr lvl="0" eaLnBrk="0" hangingPunct="0">
              <a:tabLst>
                <a:tab pos="0" algn="l"/>
              </a:tabLst>
              <a:defRPr/>
            </a:pPr>
            <a:endParaRPr lang="it-IT" sz="11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eaLnBrk="0" hangingPunct="0"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Impatto: </a:t>
            </a:r>
          </a:p>
          <a:p>
            <a:pPr marL="342900" lvl="0" indent="-342900" eaLnBrk="0" hangingPunct="0"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nuove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conoscenze relative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all’educazione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degli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adulti e a  misure e programmi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specifici per 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giovani </a:t>
            </a:r>
          </a:p>
          <a:p>
            <a:pPr marL="342900" lvl="0" indent="-342900" eaLnBrk="0" hangingPunct="0"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contributo alla revisione e al miglioramento delle politiche di </a:t>
            </a:r>
            <a:r>
              <a:rPr lang="it-IT" sz="2000" b="1" i="1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adult</a:t>
            </a:r>
            <a:r>
              <a:rPr lang="it-IT" sz="2000" b="1" i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i="1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education</a:t>
            </a:r>
            <a:r>
              <a:rPr lang="it-IT" sz="2000" b="1" i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sulla base di dati di evidenza scientifica</a:t>
            </a:r>
          </a:p>
          <a:p>
            <a:pPr lvl="0" eaLnBrk="0" hangingPunct="0">
              <a:defRPr/>
            </a:pPr>
            <a:endParaRPr lang="it-IT" sz="11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indent="-85725" eaLnBrk="0" hangingPunct="0"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Attività: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ricerca e innovazione 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(1,5-2,5 </a:t>
            </a:r>
            <a:r>
              <a:rPr lang="it-IT" b="1" dirty="0" err="1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Meuro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it-IT" b="1" dirty="0" err="1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scad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07.01.2015)</a:t>
            </a:r>
            <a:endParaRPr lang="it-IT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1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indent="-85725" eaLnBrk="0" hangingPunct="0">
              <a:defRPr/>
            </a:pPr>
            <a:endParaRPr lang="it-IT" sz="1400" b="1" kern="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4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92088"/>
          </a:xfrm>
        </p:spPr>
        <p:txBody>
          <a:bodyPr/>
          <a:lstStyle/>
          <a:p>
            <a:pPr lvl="0" algn="l"/>
            <a:r>
              <a:rPr lang="en-US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GERI.1.2014  Innovative approach to communication </a:t>
            </a:r>
            <a:br>
              <a:rPr lang="en-US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encouraging girls to study science 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</a:t>
            </a:r>
            <a:endParaRPr lang="it-IT" sz="1600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247119" y="1340768"/>
            <a:ext cx="871296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endParaRPr lang="it-IT" sz="2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Sfida: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requente abbandono degli studi scientifici da parte delle ragazze per motivi culturali e per le modalità di insegnamento delle materie scientifiche </a:t>
            </a:r>
            <a:endParaRPr lang="it-IT" sz="20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1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eaLnBrk="0" hangingPunct="0">
              <a:tabLst>
                <a:tab pos="0" algn="l"/>
              </a:tabLst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Ambito: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attività di sensibilizzazione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nell’ambito della campagna informativa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«La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scienza è una cosa da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ragazze», con il contributo di esperti di genere e il coinvolgimento di scuole, musei delle scienze, centri di ricerca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 smtClean="0"/>
          </a:p>
          <a:p>
            <a:pPr lvl="0" eaLnBrk="0" hangingPunct="0"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Impatto: 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nuove 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migliori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modalità per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comunicare la scienza </a:t>
            </a:r>
            <a:endParaRPr lang="it-IT" sz="2000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maggiore interesse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partecipazione delle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ragazze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agli studi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scientifici</a:t>
            </a:r>
          </a:p>
          <a:p>
            <a:pPr marL="85725" lvl="0" indent="-85725" eaLnBrk="0" hangingPunct="0">
              <a:defRPr/>
            </a:pPr>
            <a:endParaRPr lang="it-IT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indent="-85725" eaLnBrk="0" hangingPunct="0"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Attività: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coordinamento e sostegno 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600-900.000 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€, scad.</a:t>
            </a:r>
            <a:r>
              <a:rPr lang="it-IT" sz="16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02.10.2014)</a:t>
            </a:r>
            <a:endParaRPr lang="it-IT" sz="16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b="1" kern="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792088"/>
          </a:xfrm>
        </p:spPr>
        <p:txBody>
          <a:bodyPr/>
          <a:lstStyle/>
          <a:p>
            <a:pPr lvl="0" algn="l"/>
            <a:r>
              <a:rPr lang="en-US" sz="22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GERI.2.2014  Impact of gender diversity on Research &amp; Innovation</a:t>
            </a:r>
            <a:r>
              <a:rPr lang="it-IT" sz="22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2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</a:t>
            </a:r>
            <a:endParaRPr lang="it-IT" sz="1600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323528" y="908720"/>
            <a:ext cx="842493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tabLst>
                <a:tab pos="0" algn="l"/>
              </a:tabLst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Sfida: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mancanza di un’analisi sistematica sulla diversità di genere </a:t>
            </a:r>
            <a:endParaRPr lang="it-IT" sz="2000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tabLst>
                <a:tab pos="0" algn="l"/>
              </a:tabLst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nei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gruppi e nelle organizzazioni di ricerca </a:t>
            </a:r>
          </a:p>
          <a:p>
            <a:pPr marL="85725" lvl="0" indent="-85725" eaLnBrk="0" hangingPunct="0">
              <a:defRPr/>
            </a:pPr>
            <a:endParaRPr lang="it-IT" sz="105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eaLnBrk="0" hangingPunct="0">
              <a:tabLst>
                <a:tab pos="0" algn="l"/>
              </a:tabLst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Ambito</a:t>
            </a:r>
            <a:r>
              <a:rPr lang="it-IT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sviluppo di concetti e metodologie per la valutazione d’impatto della diversità di genere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sulla qualità della ricerca, sulla produttività e sull’innovazione; applicazione di quanto sviluppato nell’ambito di alcuni settori, con un approccio comparativo tra diversi paesi</a:t>
            </a:r>
          </a:p>
          <a:p>
            <a:pPr lvl="0" eaLnBrk="0" hangingPunct="0">
              <a:tabLst>
                <a:tab pos="0" algn="l"/>
              </a:tabLst>
              <a:defRPr/>
            </a:pPr>
            <a:endParaRPr lang="it-IT" dirty="0" smtClean="0"/>
          </a:p>
          <a:p>
            <a:pPr lvl="0" eaLnBrk="0" hangingPunct="0">
              <a:tabLst>
                <a:tab pos="0" algn="l"/>
              </a:tabLst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Impatto: </a:t>
            </a:r>
          </a:p>
          <a:p>
            <a:pPr marL="342900" lvl="0" indent="-342900" eaLnBrk="0" hangingPunct="0"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migliore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comprensione della relazione tra la diversità di genere e le performance in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R&amp;I</a:t>
            </a:r>
          </a:p>
          <a:p>
            <a:pPr marL="342900" lvl="0" indent="-342900" eaLnBrk="0" hangingPunct="0"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medio termine, atteso sviluppo di condizioni appropriate per contribuire a rafforzare la ricerca e la sua produttività</a:t>
            </a:r>
          </a:p>
          <a:p>
            <a:pPr marL="85725" lvl="0" indent="-85725" eaLnBrk="0" hangingPunct="0">
              <a:defRPr/>
            </a:pPr>
            <a:endParaRPr lang="it-IT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indent="-85725" eaLnBrk="0" hangingPunct="0">
              <a:tabLst>
                <a:tab pos="0" algn="l"/>
              </a:tabLst>
              <a:defRPr/>
            </a:pPr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Attività: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ricerca e innovazione (1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m€, </a:t>
            </a:r>
            <a:r>
              <a:rPr lang="it-IT" sz="2000" b="1" dirty="0" err="1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scad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02.10.2014)</a:t>
            </a:r>
          </a:p>
          <a:p>
            <a:pPr marL="85725" lvl="0" indent="-85725" eaLnBrk="0" hangingPunct="0">
              <a:defRPr/>
            </a:pPr>
            <a:endParaRPr lang="it-IT" sz="1600" b="1" kern="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4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953" y="80270"/>
            <a:ext cx="8892480" cy="1116481"/>
          </a:xfrm>
        </p:spPr>
        <p:txBody>
          <a:bodyPr/>
          <a:lstStyle/>
          <a:p>
            <a:pPr lvl="0" algn="l"/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GERI.3.2014  </a:t>
            </a:r>
            <a:r>
              <a:rPr lang="en-US" sz="23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Evaluation of initiatives to promote  gender </a:t>
            </a:r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equality</a:t>
            </a:r>
            <a:b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3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in research</a:t>
            </a:r>
            <a:r>
              <a:rPr lang="en-US" sz="23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policy </a:t>
            </a:r>
            <a:r>
              <a:rPr lang="en-US" sz="23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research </a:t>
            </a:r>
            <a:r>
              <a:rPr lang="en-US" sz="2300" b="1" kern="1200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organisations</a:t>
            </a:r>
            <a:r>
              <a:rPr lang="it-IT" sz="3200" kern="1200" dirty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3200" kern="1200" dirty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</a:t>
            </a:r>
            <a:endParaRPr lang="it-IT" sz="1600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162798" y="1196752"/>
            <a:ext cx="843621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IT" sz="2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Sfida: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assenza di un quadro metodologico comune per valutare le iniziative per la promozione dell’uguaglianza di genere nel settore della ricerca</a:t>
            </a:r>
            <a:endParaRPr lang="it-IT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1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eaLnBrk="0" hangingPunct="0">
              <a:tabLst>
                <a:tab pos="0" algn="l"/>
              </a:tabLst>
              <a:defRPr/>
            </a:pPr>
            <a:r>
              <a:rPr lang="it-IT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Ambito: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iluppo di approcci e metodologie di valutazione che evidenzino come la dimensione di genere contribuisca a pari partecipazione e avanzamento nelle carriere di ricerca, ad un equilibrio di genere nei processi decisionali e all’integrazione di aspetti di genere nei programmi di ricerca</a:t>
            </a:r>
          </a:p>
          <a:p>
            <a:pPr lvl="0" eaLnBrk="0" hangingPunct="0">
              <a:tabLst>
                <a:tab pos="0" algn="l"/>
              </a:tabLst>
              <a:defRPr/>
            </a:pPr>
            <a:endParaRPr lang="it-IT" sz="1050" dirty="0" smtClean="0">
              <a:solidFill>
                <a:srgbClr val="C00000"/>
              </a:solidFill>
            </a:endParaRPr>
          </a:p>
          <a:p>
            <a:pPr lvl="0" eaLnBrk="0" hangingPunct="0">
              <a:defRPr/>
            </a:pPr>
            <a:r>
              <a:rPr lang="it-IT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Impatto: </a:t>
            </a:r>
            <a:endParaRPr lang="it-IT" sz="2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0" indent="-342900" eaLnBrk="0" hangingPunct="0"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pacchetto” di concetti e metodologie per la valutazione delle iniziative per l’uguaglianza di genere in Europa, applicabili a livello istituzionale 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nazionale </a:t>
            </a:r>
          </a:p>
          <a:p>
            <a:pPr marL="342900" lvl="0" indent="-342900" eaLnBrk="0" hangingPunct="0"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medio termine, incremento dell’efficacia delle iniziative in materia di uguaglianza di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genere</a:t>
            </a:r>
          </a:p>
          <a:p>
            <a:pPr lvl="0" eaLnBrk="0" hangingPunct="0">
              <a:defRPr/>
            </a:pPr>
            <a:endParaRPr lang="it-IT" sz="20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indent="-85725" eaLnBrk="0" hangingPunct="0">
              <a:defRPr/>
            </a:pPr>
            <a:r>
              <a:rPr lang="it-IT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Attività: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ricerca e innovazione (2 m€, </a:t>
            </a:r>
            <a:r>
              <a:rPr lang="it-IT" sz="2000" b="1" dirty="0" err="1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scad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16.09.2015)</a:t>
            </a:r>
          </a:p>
          <a:p>
            <a:pPr marL="85725" lvl="0" indent="-85725" eaLnBrk="0" hangingPunct="0">
              <a:defRPr/>
            </a:pPr>
            <a:endParaRPr lang="it-IT" sz="14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2504" y="188640"/>
            <a:ext cx="8280920" cy="792088"/>
          </a:xfrm>
        </p:spPr>
        <p:txBody>
          <a:bodyPr/>
          <a:lstStyle/>
          <a:p>
            <a:pPr lvl="0" algn="l"/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GERI.4.2014   Support to research </a:t>
            </a:r>
            <a:r>
              <a:rPr lang="en-US" sz="2300" b="1" kern="12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organisations</a:t>
            </a:r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to implement</a:t>
            </a:r>
            <a:b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3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gender</a:t>
            </a:r>
            <a:r>
              <a:rPr lang="en-US" sz="23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3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equality plans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</a:t>
            </a:r>
            <a:endParaRPr lang="it-IT" sz="1600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242504" y="1058641"/>
            <a:ext cx="8649975" cy="535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t-IT" sz="2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Sfida: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barriere nell’accesso, mantenimento e avanzamento di carriera</a:t>
            </a:r>
            <a:r>
              <a:rPr lang="it-IT" sz="2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delle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ricercatrici; squilibri di genere nei processi decisionali; scarsa presenza della dimensione di genere nei programmi di ricerca</a:t>
            </a:r>
          </a:p>
          <a:p>
            <a:endParaRPr lang="it-IT" sz="105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Ambito: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supportare un cambiamento di sistema - negli istituti di ricerca di eccellenza e nelle organizzazioni che finanziano la ricerca - attraverso l’implementazione di Piani per la parità di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genere</a:t>
            </a:r>
            <a:endParaRPr lang="it-IT" sz="20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defRPr/>
            </a:pPr>
            <a:endParaRPr lang="it-IT" sz="2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defRPr/>
            </a:pPr>
            <a:r>
              <a:rPr lang="it-IT" sz="2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Impatto: </a:t>
            </a:r>
            <a:endParaRPr lang="it-IT" sz="22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maggior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numero di Piani per la parità di genere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implementati </a:t>
            </a: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medio e lungo termine, le attività contribuiranno a realizzare lo Spazio Europeo della Ricerca, in particolare aumentando il numero di ricercatrici e migliorandone carriere e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mobilità</a:t>
            </a:r>
            <a:endParaRPr lang="it-IT" sz="20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2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indent="-85725" eaLnBrk="0" hangingPunct="0">
              <a:defRPr/>
            </a:pPr>
            <a:r>
              <a:rPr lang="it-IT" sz="2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Attività: </a:t>
            </a: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</a:t>
            </a:r>
            <a:r>
              <a:rPr lang="it-IT" sz="20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coordinamento e sostegno 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1,5-2,3 m€, </a:t>
            </a:r>
            <a:r>
              <a:rPr lang="it-IT" b="1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scad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16.09.2015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it-IT" sz="20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600" b="1" kern="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b="1" kern="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16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2226" y="188640"/>
            <a:ext cx="8280920" cy="792088"/>
          </a:xfrm>
        </p:spPr>
        <p:txBody>
          <a:bodyPr/>
          <a:lstStyle/>
          <a:p>
            <a:pPr lvl="0" algn="l"/>
            <a:r>
              <a:rPr lang="it-IT" sz="28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</a:t>
            </a:r>
            <a:r>
              <a:rPr lang="it-IT" sz="2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– </a:t>
            </a:r>
            <a:r>
              <a:rPr lang="it-IT" sz="28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Quali Progetti?</a:t>
            </a:r>
            <a:br>
              <a:rPr lang="it-IT" sz="28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1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</a:t>
            </a:r>
            <a:endParaRPr lang="it-IT" sz="2000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539552" y="1556792"/>
            <a:ext cx="799702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85725" lvl="0" indent="-85725" eaLnBrk="0" hangingPunct="0">
              <a:defRPr/>
            </a:pPr>
            <a:endParaRPr lang="it-IT" sz="2400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24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2400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r>
              <a:rPr lang="it-IT" sz="24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marL="85725" lvl="0" indent="269875" eaLnBrk="0" hangingPunct="0">
              <a:defRPr/>
            </a:pPr>
            <a:r>
              <a:rPr lang="it-IT" sz="24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Interventi </a:t>
            </a:r>
            <a:r>
              <a:rPr lang="it-IT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innovativi</a:t>
            </a:r>
            <a:r>
              <a:rPr lang="it-IT" sz="24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complessi e multidisciplinari </a:t>
            </a:r>
            <a:endParaRPr lang="it-IT" sz="24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2400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24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5600" lvl="0" indent="-355600" eaLnBrk="0" hangingPunct="0">
              <a:defRPr/>
            </a:pPr>
            <a:r>
              <a:rPr lang="it-IT" sz="24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Interventi in grado di fornire </a:t>
            </a:r>
            <a:r>
              <a:rPr lang="it-IT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risposte </a:t>
            </a:r>
            <a:r>
              <a:rPr lang="it-IT" sz="2400" b="1" i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evidence</a:t>
            </a:r>
            <a:r>
              <a:rPr lang="it-IT" sz="2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it-IT" sz="2400" b="1" i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based</a:t>
            </a:r>
            <a:r>
              <a:rPr lang="it-IT" sz="2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400" b="1" i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it-IT" sz="24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ai decisori politici su questioni prioritarie a livello  europeo</a:t>
            </a:r>
          </a:p>
          <a:p>
            <a:pPr marL="85725" lvl="0" indent="-85725" eaLnBrk="0" hangingPunct="0">
              <a:defRPr/>
            </a:pPr>
            <a:endParaRPr lang="it-IT" sz="2400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2400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269875" eaLnBrk="0" hangingPunct="0">
              <a:defRPr/>
            </a:pPr>
            <a:r>
              <a:rPr lang="it-IT" sz="24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Partenariati transnazionali e </a:t>
            </a:r>
            <a:r>
              <a:rPr lang="it-IT" sz="2400" b="1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multiattore</a:t>
            </a:r>
            <a:r>
              <a:rPr lang="it-IT" sz="24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it-IT" sz="24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2400" b="1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endParaRPr lang="it-IT" sz="24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71463" lvl="0" indent="-271463" eaLnBrk="0" hangingPunct="0">
              <a:defRPr/>
            </a:pPr>
            <a:r>
              <a:rPr lang="it-IT" sz="2400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endParaRPr lang="it-IT" sz="2400" b="1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5725" lvl="0" indent="-85725" eaLnBrk="0" hangingPunct="0">
              <a:defRPr/>
            </a:pPr>
            <a:r>
              <a:rPr lang="it-IT" kern="0" dirty="0" smtClean="0">
                <a:solidFill>
                  <a:schemeClr val="tx2"/>
                </a:solidFill>
              </a:rPr>
              <a:t> </a:t>
            </a:r>
            <a:endParaRPr lang="it-IT" kern="0" dirty="0">
              <a:solidFill>
                <a:schemeClr val="tx2"/>
              </a:solidFill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251520" y="2708920"/>
            <a:ext cx="346178" cy="2882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251520" y="4509120"/>
            <a:ext cx="346178" cy="2882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>
            <a:off x="251520" y="1628800"/>
            <a:ext cx="346178" cy="2882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53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00800" cy="864096"/>
          </a:xfrm>
        </p:spPr>
        <p:txBody>
          <a:bodyPr/>
          <a:lstStyle/>
          <a:p>
            <a:pPr algn="l"/>
            <a:r>
              <a:rPr lang="it-IT" sz="26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2020 - Quale Partenariato?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6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________________________________________________________________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/>
          <a:lstStyle/>
          <a:p>
            <a:pPr>
              <a:buNone/>
            </a:pPr>
            <a:r>
              <a:rPr lang="it-IT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Ricerca e innovazione:</a:t>
            </a:r>
          </a:p>
          <a:p>
            <a:pPr>
              <a:buNone/>
            </a:pPr>
            <a:endParaRPr lang="it-IT" sz="800" b="1" kern="120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almeno 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tre soggetti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giuridici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it-IT" sz="8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ognuno 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 essi deve risiedere in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 diverso Stato 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membro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 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un Paese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associato)</a:t>
            </a:r>
            <a:endParaRPr lang="it-IT" sz="20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it-IT" sz="8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tutti 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tre i soggetti giuridici devono essere indipendenti l’uno dall’altro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sz="28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it-IT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Coordinamento e sostegno: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it-IT" sz="8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almeno un soggetto giuridico residente in uno Stato membro o Paese associato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it-IT" sz="2400" b="1" kern="120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it-IT" sz="2400" b="1" kern="120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it-IT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Possibili soggetti:</a:t>
            </a:r>
            <a:endParaRPr lang="it-IT" sz="2400" b="1" kern="12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it-IT" sz="12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Università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Centri di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Ricerca, Imprese, 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Pubbliche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Amministrazioni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Enti,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Parchi scientifici e tecnologici, 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Consorzi, ecc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it-IT" sz="18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it-IT" sz="14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4639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768752" cy="1008112"/>
          </a:xfrm>
        </p:spPr>
        <p:txBody>
          <a:bodyPr/>
          <a:lstStyle/>
          <a:p>
            <a:pPr algn="l"/>
            <a:r>
              <a:rPr lang="it-IT" sz="32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2020 - cos’è</a:t>
            </a:r>
            <a:r>
              <a:rPr lang="it-IT" sz="16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16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1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________________________________________________________________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461448" cy="5040560"/>
          </a:xfrm>
        </p:spPr>
        <p:txBody>
          <a:bodyPr/>
          <a:lstStyle/>
          <a:p>
            <a:pPr marL="0" indent="0">
              <a:buNone/>
              <a:tabLst>
                <a:tab pos="85725" algn="l"/>
              </a:tabLst>
            </a:pPr>
            <a:endParaRPr lang="it-IT" sz="26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  <a:tabLst>
                <a:tab pos="85725" algn="l"/>
              </a:tabLst>
            </a:pPr>
            <a:r>
              <a:rPr lang="it-IT" sz="26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Programma quadro europeo per la ricerca e l’innovazione</a:t>
            </a:r>
          </a:p>
          <a:p>
            <a:pPr marL="0" indent="0">
              <a:buNone/>
              <a:tabLst>
                <a:tab pos="85725" algn="l"/>
              </a:tabLst>
            </a:pPr>
            <a:r>
              <a:rPr lang="it-IT" sz="26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it-IT" sz="26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Reg.to</a:t>
            </a:r>
            <a:r>
              <a:rPr lang="it-IT" sz="26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1291/2013)</a:t>
            </a:r>
          </a:p>
          <a:p>
            <a:pPr marL="0" indent="0">
              <a:buNone/>
              <a:tabLst>
                <a:tab pos="85725" algn="l"/>
              </a:tabLst>
            </a:pPr>
            <a:endParaRPr lang="en-US" sz="1800" kern="1200" dirty="0" smtClean="0">
              <a:solidFill>
                <a:srgbClr val="FF6600"/>
              </a:solidFill>
              <a:latin typeface="Arial Black" pitchFamily="34" charset="0"/>
              <a:cs typeface="Arial" charset="0"/>
            </a:endParaRPr>
          </a:p>
          <a:p>
            <a:pPr>
              <a:buNone/>
            </a:pPr>
            <a:r>
              <a:rPr lang="it-IT" sz="28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Durata: </a:t>
            </a:r>
            <a:r>
              <a:rPr lang="it-IT" sz="28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 anni (1.1.2014 – 31.12.2020</a:t>
            </a:r>
            <a:r>
              <a:rPr lang="it-IT" sz="28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>
              <a:buNone/>
            </a:pPr>
            <a:r>
              <a:rPr lang="it-IT" sz="28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Budget</a:t>
            </a:r>
            <a:r>
              <a:rPr lang="it-IT" sz="1800" kern="1200" dirty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:</a:t>
            </a:r>
            <a:r>
              <a:rPr lang="it-IT" sz="28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77 miliardi di euro</a:t>
            </a:r>
            <a:endParaRPr lang="it-IT" sz="28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24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– Dalla presentazione alla valutazione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spcBef>
                <a:spcPts val="480"/>
              </a:spcBef>
            </a:pPr>
            <a:r>
              <a:rPr lang="it-IT" dirty="0" smtClean="0">
                <a:solidFill>
                  <a:srgbClr val="333399"/>
                </a:solidFill>
              </a:rPr>
              <a:t>soddisfatti i requisiti di </a:t>
            </a:r>
            <a:r>
              <a:rPr lang="it-IT" dirty="0" smtClean="0">
                <a:solidFill>
                  <a:srgbClr val="FF0000"/>
                </a:solidFill>
              </a:rPr>
              <a:t>ammissibilità</a:t>
            </a:r>
            <a:r>
              <a:rPr lang="it-IT" dirty="0" smtClean="0">
                <a:solidFill>
                  <a:srgbClr val="333399"/>
                </a:solidFill>
              </a:rPr>
              <a:t> </a:t>
            </a:r>
            <a:r>
              <a:rPr lang="it-IT" sz="2000" dirty="0" smtClean="0">
                <a:solidFill>
                  <a:srgbClr val="333399"/>
                </a:solidFill>
              </a:rPr>
              <a:t>(presentazione on </a:t>
            </a:r>
            <a:r>
              <a:rPr lang="it-IT" sz="2000" dirty="0" err="1" smtClean="0">
                <a:solidFill>
                  <a:srgbClr val="333399"/>
                </a:solidFill>
              </a:rPr>
              <a:t>line</a:t>
            </a:r>
            <a:r>
              <a:rPr lang="it-IT" sz="2000" dirty="0" smtClean="0">
                <a:solidFill>
                  <a:srgbClr val="333399"/>
                </a:solidFill>
              </a:rPr>
              <a:t>, presenza di tutti i documenti necessari, descrizione dei soggetti terzi, piano di diffusione e sfruttamento dei </a:t>
            </a:r>
            <a:r>
              <a:rPr lang="it-IT" sz="2000" dirty="0" err="1" smtClean="0">
                <a:solidFill>
                  <a:srgbClr val="333399"/>
                </a:solidFill>
              </a:rPr>
              <a:t>risultati…</a:t>
            </a:r>
            <a:r>
              <a:rPr lang="it-IT" sz="2000" dirty="0" smtClean="0">
                <a:solidFill>
                  <a:srgbClr val="333399"/>
                </a:solidFill>
              </a:rPr>
              <a:t>)</a:t>
            </a:r>
          </a:p>
          <a:p>
            <a:pPr>
              <a:spcBef>
                <a:spcPts val="480"/>
              </a:spcBef>
              <a:buNone/>
            </a:pPr>
            <a:endParaRPr lang="it-IT" sz="2000" dirty="0" smtClean="0">
              <a:solidFill>
                <a:srgbClr val="333399"/>
              </a:solidFill>
            </a:endParaRPr>
          </a:p>
          <a:p>
            <a:r>
              <a:rPr lang="it-IT" dirty="0" smtClean="0">
                <a:solidFill>
                  <a:srgbClr val="333399"/>
                </a:solidFill>
              </a:rPr>
              <a:t>soddisfatti i requisiti di </a:t>
            </a:r>
            <a:r>
              <a:rPr lang="it-IT" dirty="0" smtClean="0">
                <a:solidFill>
                  <a:srgbClr val="FF0000"/>
                </a:solidFill>
              </a:rPr>
              <a:t>eleggibilità</a:t>
            </a:r>
            <a:r>
              <a:rPr lang="it-IT" sz="2000" dirty="0" smtClean="0">
                <a:solidFill>
                  <a:srgbClr val="333399"/>
                </a:solidFill>
              </a:rPr>
              <a:t> (pertinenza del contenuto della proposta, presenza – per le azioni di </a:t>
            </a:r>
            <a:r>
              <a:rPr lang="it-IT" sz="2000" dirty="0" err="1" smtClean="0">
                <a:solidFill>
                  <a:srgbClr val="333399"/>
                </a:solidFill>
              </a:rPr>
              <a:t>R&amp;I</a:t>
            </a:r>
            <a:r>
              <a:rPr lang="it-IT" sz="2000" dirty="0" smtClean="0">
                <a:solidFill>
                  <a:srgbClr val="333399"/>
                </a:solidFill>
              </a:rPr>
              <a:t> - di min 3 partner di 3 diversi Stati </a:t>
            </a:r>
            <a:r>
              <a:rPr lang="it-IT" sz="2000" dirty="0" err="1" smtClean="0">
                <a:solidFill>
                  <a:srgbClr val="333399"/>
                </a:solidFill>
              </a:rPr>
              <a:t>membri…</a:t>
            </a:r>
            <a:r>
              <a:rPr lang="it-IT" sz="2000" dirty="0" smtClean="0">
                <a:solidFill>
                  <a:srgbClr val="333399"/>
                </a:solidFill>
              </a:rPr>
              <a:t>)</a:t>
            </a:r>
          </a:p>
          <a:p>
            <a:pPr>
              <a:buNone/>
            </a:pPr>
            <a:endParaRPr lang="it-IT" sz="2000" dirty="0" smtClean="0">
              <a:solidFill>
                <a:srgbClr val="333399"/>
              </a:solidFill>
            </a:endParaRPr>
          </a:p>
          <a:p>
            <a:r>
              <a:rPr lang="it-IT" dirty="0" err="1" smtClean="0">
                <a:solidFill>
                  <a:srgbClr val="333399"/>
                </a:solidFill>
              </a:rPr>
              <a:t>…si</a:t>
            </a:r>
            <a:r>
              <a:rPr lang="it-IT" dirty="0" smtClean="0">
                <a:solidFill>
                  <a:srgbClr val="333399"/>
                </a:solidFill>
              </a:rPr>
              <a:t> passa alla </a:t>
            </a:r>
            <a:r>
              <a:rPr lang="it-IT" dirty="0" smtClean="0">
                <a:solidFill>
                  <a:srgbClr val="FF0000"/>
                </a:solidFill>
              </a:rPr>
              <a:t>valutazione</a:t>
            </a:r>
            <a:r>
              <a:rPr lang="it-IT" dirty="0" smtClean="0">
                <a:solidFill>
                  <a:srgbClr val="333399"/>
                </a:solidFill>
              </a:rPr>
              <a:t> </a:t>
            </a:r>
            <a:r>
              <a:rPr lang="it-IT" sz="2000" dirty="0" smtClean="0">
                <a:solidFill>
                  <a:srgbClr val="333399"/>
                </a:solidFill>
              </a:rPr>
              <a:t>effettuata da esperti indipendenti, con altissima competenza scientifica, scelti nella banca dati in base ad un criterio di eccellenza</a:t>
            </a:r>
            <a:endParaRPr lang="it-IT" sz="20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00800" cy="864096"/>
          </a:xfrm>
        </p:spPr>
        <p:txBody>
          <a:bodyPr/>
          <a:lstStyle/>
          <a:p>
            <a:pPr algn="l"/>
            <a:r>
              <a:rPr lang="it-IT" sz="26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2020 - Criteri di valutazione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6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________________________________________________________________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424936" cy="5184576"/>
          </a:xfrm>
        </p:spPr>
        <p:txBody>
          <a:bodyPr/>
          <a:lstStyle/>
          <a:p>
            <a:pPr>
              <a:buNone/>
            </a:pPr>
            <a:endParaRPr lang="it-IT" sz="9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73050" indent="-273050">
              <a:buNone/>
            </a:pPr>
            <a:r>
              <a:rPr lang="it-IT" sz="20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Eccellenza: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chiarezza e pertinenza degli obiettivi, validità dell’impianto concettuale, compresa la dimensione interdisciplinare, credibilità 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della strategia di intervento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it-IT" sz="2000" b="1" kern="12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contributo innovativo</a:t>
            </a:r>
          </a:p>
          <a:p>
            <a:pPr>
              <a:buNone/>
            </a:pPr>
            <a:endParaRPr lang="it-IT" sz="1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66700" indent="-266700">
              <a:buNone/>
            </a:pPr>
            <a:r>
              <a:rPr lang="it-IT" sz="20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Impatto: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impatti attesi come indicati nel programma di lavoro specifico; aumentata capacità di innovazione e acquisizione di nuove conoscenze; efficacia delle azioni di comunicazione, </a:t>
            </a:r>
            <a:r>
              <a:rPr lang="it-IT" sz="2000" b="1" kern="12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valorizzazione </a:t>
            </a:r>
            <a:r>
              <a:rPr lang="it-IT" sz="2000" b="1" kern="120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disseminazione dei risultati</a:t>
            </a:r>
          </a:p>
          <a:p>
            <a:pPr>
              <a:buNone/>
            </a:pPr>
            <a:endParaRPr lang="it-IT" sz="500" dirty="0" smtClean="0"/>
          </a:p>
          <a:p>
            <a:pPr>
              <a:buNone/>
            </a:pPr>
            <a:endParaRPr lang="it-IT" sz="500" dirty="0" smtClean="0"/>
          </a:p>
          <a:p>
            <a:pPr marL="266700" indent="-266700">
              <a:buNone/>
            </a:pPr>
            <a:r>
              <a:rPr lang="it-IT" sz="20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it-IT" sz="2000" b="1" i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it-IT" sz="20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Qualità ed efficacia nell’attuazione: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coerenza ed efficacia del piano di lavoro, inclusa la pertinenza nella distribuzione dei compiti e delle risorse; competenza, esperienza e complementarietà dei partner e del partenariato nel suo complesso; adeguatezza delle strutture di gestione e delle procedure, incluso il </a:t>
            </a:r>
            <a:r>
              <a:rPr lang="it-IT" sz="2000" b="1" i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risk</a:t>
            </a:r>
            <a:r>
              <a:rPr lang="it-IT" sz="2000" b="1" i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management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179512" y="116632"/>
            <a:ext cx="882047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39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00800" cy="864096"/>
          </a:xfrm>
        </p:spPr>
        <p:txBody>
          <a:bodyPr/>
          <a:lstStyle/>
          <a:p>
            <a:pPr algn="l"/>
            <a:r>
              <a:rPr lang="it-IT" sz="26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2020 - Come si può partecipare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6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________________________________________________________________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2060" y="1042472"/>
            <a:ext cx="8424936" cy="5184576"/>
          </a:xfrm>
        </p:spPr>
        <p:txBody>
          <a:bodyPr/>
          <a:lstStyle/>
          <a:p>
            <a:pPr>
              <a:buNone/>
            </a:pPr>
            <a:endParaRPr lang="it-IT" sz="9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it-IT" sz="2000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it-IT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come </a:t>
            </a:r>
            <a:r>
              <a:rPr lang="it-IT" sz="24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coordinatore </a:t>
            </a:r>
          </a:p>
          <a:p>
            <a:pPr marL="457200" indent="-457200">
              <a:buNone/>
            </a:pPr>
            <a:r>
              <a:rPr lang="it-IT" sz="2000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it-IT" sz="10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endParaRPr lang="it-IT" sz="20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it-IT" sz="24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come partner </a:t>
            </a:r>
          </a:p>
          <a:p>
            <a:pPr marL="457200" indent="-457200">
              <a:buNone/>
            </a:pPr>
            <a:endParaRPr lang="it-IT" sz="12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98525" indent="-457200">
              <a:buNone/>
            </a:pP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</a:p>
          <a:p>
            <a:pPr marL="898525" indent="-457200">
              <a:buNone/>
            </a:pP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…</a:t>
            </a:r>
            <a:r>
              <a:rPr lang="it-IT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 </a:t>
            </a:r>
            <a:r>
              <a:rPr lang="it-IT" sz="24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anche come </a:t>
            </a:r>
            <a:r>
              <a:rPr lang="it-IT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esperto valutatore!</a:t>
            </a:r>
            <a:r>
              <a:rPr lang="it-IT" sz="24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http://ec.europa.eu/research/participants/portal4/desktop/en/experts/index.html</a:t>
            </a: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endParaRPr lang="it-IT" sz="20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500" dirty="0" smtClean="0"/>
          </a:p>
          <a:p>
            <a:endParaRPr lang="it-IT" sz="500" dirty="0" smtClean="0"/>
          </a:p>
          <a:p>
            <a:pPr marL="0" indent="0">
              <a:buNone/>
            </a:pPr>
            <a:r>
              <a:rPr lang="it-IT" sz="20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719572" y="1396034"/>
            <a:ext cx="396044" cy="27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719572" y="2528362"/>
            <a:ext cx="396044" cy="27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731200" y="3602735"/>
            <a:ext cx="396044" cy="27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9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00800" cy="864096"/>
          </a:xfrm>
        </p:spPr>
        <p:txBody>
          <a:bodyPr/>
          <a:lstStyle/>
          <a:p>
            <a:pPr algn="l"/>
            <a:r>
              <a:rPr lang="it-IT" sz="28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2020 - Link utili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6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________________________________________________________________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/>
          <a:lstStyle/>
          <a:p>
            <a:pPr>
              <a:buNone/>
            </a:pPr>
            <a:r>
              <a:rPr lang="it-IT" sz="20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European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Commission</a:t>
            </a: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http://ec.europa.eu/programmes/horizon2020/en/what-horizon-2020</a:t>
            </a: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2020 </a:t>
            </a:r>
            <a:r>
              <a:rPr lang="it-IT" sz="20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Participant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Portal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/>
              </a:rPr>
              <a:t>http://ec.europa.eu/research/participants/portal/desktop/en/home.html</a:t>
            </a:r>
            <a:endParaRPr lang="it-IT" sz="2000" b="1" kern="1200" dirty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Compendium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SSH 2007-10</a:t>
            </a:r>
          </a:p>
          <a:p>
            <a:pPr marL="0" indent="0">
              <a:buNone/>
              <a:defRPr/>
            </a:pPr>
            <a:r>
              <a:rPr lang="en-US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5"/>
              </a:rPr>
              <a:t>http://ec.europa.eu/research/social-sciences/pdf/synopsis-fp7-ssh-projects_en.pdf</a:t>
            </a: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  <a:hlinkClick r:id="rId6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r>
              <a:rPr lang="it-IT" sz="20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Compendium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SSH 2011-12</a:t>
            </a:r>
          </a:p>
          <a:p>
            <a:pPr marL="0" indent="0">
              <a:buNone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6"/>
              </a:rPr>
              <a:t>http</a:t>
            </a:r>
            <a:r>
              <a:rPr lang="it-IT" sz="2000" b="1" kern="1200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6"/>
              </a:rPr>
              <a:t>://</a:t>
            </a: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6"/>
              </a:rPr>
              <a:t>ec.europa.eu/research/social-sciences/pdf/synopses-fp7-ssh-projects-2011-2012_en.pdf</a:t>
            </a: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None/>
            </a:pP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APRE - Agenzia per la Promozione della Ricerca Europea</a:t>
            </a: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7"/>
              </a:rPr>
              <a:t>www.apre.it</a:t>
            </a:r>
            <a:endParaRPr lang="it-IT" sz="20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t-IT" sz="2000" b="1" dirty="0" smtClean="0"/>
          </a:p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t-IT" sz="8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24639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936104"/>
          </a:xfrm>
        </p:spPr>
        <p:txBody>
          <a:bodyPr/>
          <a:lstStyle/>
          <a:p>
            <a:pPr algn="l"/>
            <a:r>
              <a:rPr lang="it-IT" sz="32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9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________________________________________________________________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040560"/>
          </a:xfrm>
        </p:spPr>
        <p:txBody>
          <a:bodyPr/>
          <a:lstStyle/>
          <a:p>
            <a:pPr>
              <a:buNone/>
            </a:pPr>
            <a:endParaRPr lang="it-IT" sz="1000" b="1" kern="120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it-IT" sz="28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Obiettivi</a:t>
            </a:r>
            <a:r>
              <a:rPr lang="it-IT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>
              <a:buNone/>
            </a:pPr>
            <a:endParaRPr lang="it-IT" sz="14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265113" algn="l"/>
              </a:tabLst>
              <a:defRPr/>
            </a:pPr>
            <a:r>
              <a:rPr lang="it-IT" sz="1800" b="1" kern="1200" dirty="0" smtClean="0">
                <a:solidFill>
                  <a:srgbClr val="FF6600"/>
                </a:solidFill>
                <a:latin typeface="Arial Black" pitchFamily="34" charset="0"/>
                <a:ea typeface="+mj-ea"/>
                <a:cs typeface="Arial" charset="0"/>
              </a:rPr>
              <a:t> </a:t>
            </a:r>
            <a:r>
              <a:rPr lang="it-IT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contribuire allo sviluppo dell’Area Europea della Ricerca</a:t>
            </a:r>
          </a:p>
          <a:p>
            <a:pPr marL="266700" indent="-266700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265113" algn="l"/>
              </a:tabLst>
              <a:defRPr/>
            </a:pPr>
            <a:r>
              <a:rPr lang="it-IT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(ERA): libera circolazione di ricercatori, conoscenze scientifiche e tecnologie</a:t>
            </a:r>
            <a:endParaRPr lang="it-IT" sz="26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265113" algn="l"/>
              </a:tabLst>
              <a:defRPr/>
            </a:pPr>
            <a:endParaRPr lang="it-IT" sz="900" kern="1200" dirty="0" smtClean="0">
              <a:solidFill>
                <a:srgbClr val="FF6600"/>
              </a:solidFill>
              <a:latin typeface="Arial Black" pitchFamily="34" charset="0"/>
              <a:cs typeface="Arial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265113" algn="l"/>
              </a:tabLst>
              <a:defRPr/>
            </a:pPr>
            <a:endParaRPr lang="it-IT" sz="900" kern="1200" dirty="0" smtClean="0">
              <a:solidFill>
                <a:srgbClr val="FF6600"/>
              </a:solidFill>
              <a:latin typeface="Arial Black" pitchFamily="34" charset="0"/>
              <a:cs typeface="Arial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265113" algn="l"/>
              </a:tabLst>
              <a:defRPr/>
            </a:pPr>
            <a:r>
              <a:rPr lang="it-IT" sz="2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it-IT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garantire le condizioni per la competitività delle imprese Ue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265113" algn="l"/>
              </a:tabLst>
              <a:defRPr/>
            </a:pPr>
            <a:r>
              <a:rPr lang="it-IT" sz="1800" b="1" kern="1200" dirty="0" smtClean="0">
                <a:solidFill>
                  <a:srgbClr val="FF6600"/>
                </a:solidFill>
                <a:latin typeface="Arial Black" pitchFamily="34" charset="0"/>
                <a:ea typeface="+mj-ea"/>
                <a:cs typeface="Arial" charset="0"/>
              </a:rPr>
              <a:t>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265113" algn="l"/>
              </a:tabLst>
              <a:defRPr/>
            </a:pPr>
            <a:endParaRPr lang="it-IT" sz="1200" b="1" kern="1200" dirty="0" smtClean="0">
              <a:solidFill>
                <a:srgbClr val="FF6600"/>
              </a:solidFill>
              <a:latin typeface="Arial Black" pitchFamily="34" charset="0"/>
              <a:ea typeface="+mj-ea"/>
              <a:cs typeface="Arial" charset="0"/>
            </a:endParaRPr>
          </a:p>
          <a:p>
            <a:pPr marL="266700" indent="-2667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361950" algn="l"/>
              </a:tabLst>
              <a:defRPr/>
            </a:pPr>
            <a:r>
              <a:rPr lang="en-US" sz="1800" b="1" kern="1200" dirty="0" smtClean="0">
                <a:solidFill>
                  <a:srgbClr val="FF6600"/>
                </a:solidFill>
                <a:latin typeface="Arial Black" pitchFamily="34" charset="0"/>
                <a:ea typeface="+mj-ea"/>
                <a:cs typeface="Arial" charset="0"/>
              </a:rPr>
              <a:t> </a:t>
            </a:r>
            <a:r>
              <a:rPr lang="en-US" sz="24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implementare</a:t>
            </a:r>
            <a:r>
              <a:rPr lang="en-US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la </a:t>
            </a:r>
            <a:r>
              <a:rPr lang="en-US" sz="24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Strategia</a:t>
            </a:r>
            <a:r>
              <a:rPr lang="en-US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Europa</a:t>
            </a:r>
            <a:r>
              <a:rPr lang="en-US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2020 </a:t>
            </a:r>
            <a:r>
              <a:rPr lang="en-US" sz="24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sottolineando</a:t>
            </a:r>
            <a:r>
              <a:rPr lang="en-US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66700" indent="-266700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361950" algn="l"/>
              </a:tabLst>
              <a:defRPr/>
            </a:pPr>
            <a:r>
              <a:rPr lang="en-US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4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</a:t>
            </a:r>
            <a:r>
              <a:rPr lang="en-US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ruolo</a:t>
            </a:r>
            <a:r>
              <a:rPr lang="en-US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 R&amp;I </a:t>
            </a:r>
            <a:r>
              <a:rPr lang="it-IT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come </a:t>
            </a:r>
            <a:r>
              <a:rPr lang="it-IT" sz="2400" b="1" i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key </a:t>
            </a:r>
            <a:r>
              <a:rPr lang="it-IT" sz="2400" b="1" i="1" kern="1200" dirty="0" err="1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drivers</a:t>
            </a:r>
            <a:r>
              <a:rPr lang="it-IT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della prosperità economica </a:t>
            </a:r>
          </a:p>
          <a:p>
            <a:pPr marL="266700" indent="-266700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361950" algn="l"/>
              </a:tabLst>
              <a:defRPr/>
            </a:pPr>
            <a:r>
              <a:rPr lang="it-IT" sz="2400" b="1" kern="1200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e sociale e della sostenibilità ambientale</a:t>
            </a:r>
            <a:endParaRPr lang="en-US" sz="24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975" indent="0">
              <a:buNone/>
            </a:pPr>
            <a:endParaRPr lang="en-US" sz="1600" kern="1200" dirty="0" smtClean="0">
              <a:solidFill>
                <a:srgbClr val="FF6600"/>
              </a:solidFill>
              <a:latin typeface="Arial Black" pitchFamily="34" charset="0"/>
              <a:cs typeface="Arial" charset="0"/>
            </a:endParaRPr>
          </a:p>
          <a:p>
            <a:pPr marL="0" indent="0" algn="ctr">
              <a:buNone/>
            </a:pPr>
            <a:endParaRPr lang="it-IT" sz="2400" kern="1200" dirty="0">
              <a:solidFill>
                <a:srgbClr val="FF6600"/>
              </a:solidFill>
              <a:latin typeface="Arial Black" pitchFamily="34" charset="0"/>
              <a:ea typeface="+mj-ea"/>
              <a:cs typeface="Arial" charset="0"/>
            </a:endParaRPr>
          </a:p>
          <a:p>
            <a:pPr marL="0" indent="0">
              <a:buNone/>
            </a:pPr>
            <a:endParaRPr lang="en-US" sz="1400" kern="1200" dirty="0">
              <a:solidFill>
                <a:srgbClr val="FF6600"/>
              </a:solidFill>
              <a:latin typeface="Arial Black" pitchFamily="34" charset="0"/>
              <a:cs typeface="Arial" charset="0"/>
            </a:endParaRPr>
          </a:p>
          <a:p>
            <a:pPr marL="0" indent="0" algn="ctr">
              <a:buNone/>
            </a:pP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        </a:t>
            </a:r>
            <a:endParaRPr lang="it-IT" sz="2400" kern="1200" dirty="0">
              <a:solidFill>
                <a:srgbClr val="FF6600"/>
              </a:solidFill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936377"/>
              </p:ext>
            </p:extLst>
          </p:nvPr>
        </p:nvGraphicFramePr>
        <p:xfrm>
          <a:off x="251520" y="1052736"/>
          <a:ext cx="8496944" cy="4921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024336"/>
                <a:gridCol w="3816424"/>
              </a:tblGrid>
              <a:tr h="48693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2000" b="1" kern="1200" dirty="0" smtClean="0"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PRIORITÀ</a:t>
                      </a:r>
                    </a:p>
                  </a:txBody>
                  <a:tcP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2000" b="1" kern="1200" dirty="0" smtClean="0"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OBIETTIVI</a:t>
                      </a:r>
                    </a:p>
                  </a:txBody>
                  <a:tcP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2000" b="1" kern="1200" dirty="0" smtClean="0"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INIZIATIVE PRIORITARIE</a:t>
                      </a:r>
                    </a:p>
                  </a:txBody>
                  <a:tcPr>
                    <a:solidFill>
                      <a:srgbClr val="F3F9FA"/>
                    </a:solidFill>
                  </a:tcPr>
                </a:tc>
              </a:tr>
              <a:tr h="626058"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200" b="0" u="none" strike="noStrike" kern="1200" dirty="0" smtClean="0">
                          <a:solidFill>
                            <a:srgbClr val="3333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Crescita intelligente 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 smtClean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Occupazione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u="none" strike="noStrike" kern="1200" dirty="0" smtClean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u="none" strike="noStrike" kern="1200" dirty="0" smtClean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 Agenda digitale europea 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</a:tr>
              <a:tr h="41442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600" kern="1200" dirty="0" smtClean="0">
                        <a:solidFill>
                          <a:srgbClr val="FF6600"/>
                        </a:solidFill>
                        <a:latin typeface="Arial Black" pitchFamily="34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 Unione dell'innovazione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</a:tr>
              <a:tr h="41737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 </a:t>
                      </a:r>
                      <a:r>
                        <a:rPr lang="it-IT" sz="1800" b="1" u="none" strike="noStrike" kern="1200" dirty="0" err="1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Youth</a:t>
                      </a: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on the </a:t>
                      </a:r>
                      <a:r>
                        <a:rPr lang="it-IT" sz="1800" b="1" u="none" strike="noStrike" kern="1200" dirty="0" err="1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move</a:t>
                      </a:r>
                      <a:endParaRPr lang="it-IT" sz="1800" b="1" u="none" strike="noStrike" kern="1200" dirty="0" smtClean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E7F3F4"/>
                    </a:solidFill>
                  </a:tcPr>
                </a:tc>
              </a:tr>
              <a:tr h="63621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0" u="none" strike="noStrike" kern="1200" dirty="0" smtClean="0">
                          <a:solidFill>
                            <a:srgbClr val="3333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Crescita sostenibile</a:t>
                      </a:r>
                    </a:p>
                  </a:txBody>
                  <a:tcPr>
                    <a:solidFill>
                      <a:srgbClr val="F3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Cambiamenti climatici e sostenibilità energetica </a:t>
                      </a:r>
                      <a:endParaRPr lang="it-IT" sz="1800" b="1" u="none" strike="noStrike" kern="1200" dirty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 Un'Europa efficiente sotto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il profilo delle risorse </a:t>
                      </a:r>
                    </a:p>
                  </a:txBody>
                  <a:tcPr>
                    <a:solidFill>
                      <a:srgbClr val="F3F9FA"/>
                    </a:solidFill>
                  </a:tcPr>
                </a:tc>
              </a:tr>
              <a:tr h="69562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 Una politica industriale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per l'era della globalizzazione</a:t>
                      </a:r>
                    </a:p>
                  </a:txBody>
                  <a:tcPr>
                    <a:solidFill>
                      <a:srgbClr val="F3F9FA"/>
                    </a:solidFill>
                  </a:tcPr>
                </a:tc>
              </a:tr>
              <a:tr h="6330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0" u="none" strike="noStrike" kern="1200" dirty="0" smtClean="0">
                          <a:solidFill>
                            <a:srgbClr val="3333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Crescita inclusiva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2200" b="0" u="none" strike="noStrike" kern="1200" dirty="0">
                        <a:solidFill>
                          <a:srgbClr val="3333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Istruzione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6. Agenda per nuove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competenze e nuovi lavori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</a:tr>
              <a:tr h="986868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integrazione sociale e la riduzione della povertà 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u="none" strike="noStrike" kern="1200" dirty="0" smtClean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7. Piattaforma europea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contro la povertà 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pPr algn="l"/>
            <a:r>
              <a:rPr lang="en-US" sz="28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STRATEGIA EUROPA  2020 </a:t>
            </a:r>
            <a:r>
              <a:rPr lang="en-US" sz="16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________________________________________________________________</a:t>
            </a:r>
            <a:endParaRPr lang="it-IT" sz="1600" dirty="0"/>
          </a:p>
        </p:txBody>
      </p:sp>
      <p:sp>
        <p:nvSpPr>
          <p:cNvPr id="2" name="Rettangolo 1"/>
          <p:cNvSpPr/>
          <p:nvPr/>
        </p:nvSpPr>
        <p:spPr>
          <a:xfrm>
            <a:off x="1907704" y="2271217"/>
            <a:ext cx="2784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Ricerca e innovazione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008112"/>
          </a:xfrm>
        </p:spPr>
        <p:txBody>
          <a:bodyPr/>
          <a:lstStyle/>
          <a:p>
            <a:pPr marL="85725" indent="-85725" algn="l"/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it-IT" sz="26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2020 - Le novità</a:t>
            </a:r>
            <a: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1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________________________________________________________________________________</a:t>
            </a:r>
            <a:endParaRPr lang="it-IT" sz="1600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275093"/>
              </p:ext>
            </p:extLst>
          </p:nvPr>
        </p:nvGraphicFramePr>
        <p:xfrm>
          <a:off x="251520" y="1052736"/>
          <a:ext cx="8280920" cy="5439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792088"/>
                <a:gridCol w="4248472"/>
              </a:tblGrid>
              <a:tr h="71464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Singolo Programma</a:t>
                      </a:r>
                    </a:p>
                  </a:txBody>
                  <a:tcP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>
                        <a:tabLst>
                          <a:tab pos="265113" algn="l"/>
                        </a:tabLst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unico set di regole per tutti i partecipanti </a:t>
                      </a:r>
                    </a:p>
                  </a:txBody>
                  <a:tcPr>
                    <a:solidFill>
                      <a:srgbClr val="F3F9FA"/>
                    </a:solidFill>
                  </a:tcPr>
                </a:tc>
              </a:tr>
              <a:tr h="1029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Accesso semplificato</a:t>
                      </a:r>
                      <a:endParaRPr lang="it-IT" sz="1800" dirty="0"/>
                    </a:p>
                  </a:txBody>
                  <a:tcP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>
                    <a:solidFill>
                      <a:srgbClr val="F3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0">
                        <a:buFontTx/>
                        <a:buNone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presentazione on line (unico portale)          </a:t>
                      </a:r>
                      <a:r>
                        <a:rPr lang="it-IT" sz="16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  <a:hlinkClick r:id="rId3"/>
                        </a:rPr>
                        <a:t>http://ec.europa.eu/research/participants/portal/desktop/en/funding/</a:t>
                      </a:r>
                      <a:endParaRPr lang="it-IT" sz="18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endParaRPr lang="it-IT" sz="18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85725" indent="0">
                        <a:buFontTx/>
                        <a:buNone/>
                      </a:pPr>
                      <a:endParaRPr lang="it-IT" sz="18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85725" indent="0">
                        <a:buFontTx/>
                        <a:buNone/>
                      </a:pPr>
                      <a:endParaRPr lang="it-IT" sz="18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85725" indent="0">
                        <a:buFontTx/>
                        <a:buNone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meno documenti (</a:t>
                      </a:r>
                      <a:r>
                        <a:rPr lang="it-IT" sz="18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financial</a:t>
                      </a: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it-IT" sz="18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checks</a:t>
                      </a: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 verifiche </a:t>
                      </a:r>
                      <a:r>
                        <a:rPr lang="it-IT" sz="1800" b="1" kern="1200" baseline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mministrative) audit più mirati</a:t>
                      </a:r>
                    </a:p>
                    <a:p>
                      <a:endParaRPr lang="it-IT" sz="9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351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Schema di finanziamento</a:t>
                      </a:r>
                      <a:r>
                        <a:rPr lang="it-IT" sz="1800" b="1" kern="1200" baseline="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se</a:t>
                      </a: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mplificato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</a:t>
                      </a:r>
                      <a:r>
                        <a:rPr lang="it-IT" sz="14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one</a:t>
                      </a:r>
                      <a:r>
                        <a:rPr lang="it-IT" sz="14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it-IT" sz="14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project</a:t>
                      </a:r>
                      <a:r>
                        <a:rPr lang="it-IT" sz="14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- </a:t>
                      </a:r>
                      <a:r>
                        <a:rPr lang="it-IT" sz="14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one</a:t>
                      </a:r>
                      <a:r>
                        <a:rPr lang="it-IT" sz="14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rate)</a:t>
                      </a:r>
                      <a:endParaRPr lang="it-IT" sz="1800" dirty="0"/>
                    </a:p>
                  </a:txBody>
                  <a:tcP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8987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Contributo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più consistente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solidFill>
                            <a:srgbClr val="FF6600"/>
                          </a:solidFill>
                          <a:latin typeface="Arial Black" pitchFamily="34" charset="0"/>
                          <a:ea typeface="+mj-ea"/>
                          <a:cs typeface="Arial" charset="0"/>
                        </a:rPr>
                        <a:t> </a:t>
                      </a:r>
                      <a:r>
                        <a:rPr lang="it-IT" sz="2000" b="1" dirty="0" smtClean="0">
                          <a:solidFill>
                            <a:srgbClr val="FF660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ricerca 100%</a:t>
                      </a:r>
                      <a:endParaRPr lang="it-IT" sz="2000" b="1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endParaRPr lang="it-IT" sz="105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85725" indent="0">
                        <a:buFontTx/>
                        <a:buNone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innovazione 70% </a:t>
                      </a:r>
                      <a:endParaRPr lang="it-IT" sz="11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buFontTx/>
                        <a:buNone/>
                      </a:pPr>
                      <a:endParaRPr lang="it-IT" sz="105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E7F3F4"/>
                    </a:solidFill>
                  </a:tcPr>
                </a:tc>
              </a:tr>
              <a:tr h="45762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Focus sulle sfide sociali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obiettivi e budget allocato (38,53%) </a:t>
                      </a:r>
                    </a:p>
                    <a:p>
                      <a:pPr marL="85725" indent="0"/>
                      <a:endParaRPr lang="it-IT" sz="14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5762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Criteri di valutazione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/>
                      <a:r>
                        <a:rPr lang="it-IT" sz="1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semplificati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Freccia a destra 12"/>
          <p:cNvSpPr/>
          <p:nvPr/>
        </p:nvSpPr>
        <p:spPr>
          <a:xfrm>
            <a:off x="3851920" y="119675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3847552" y="202466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3856036" y="291895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3883882" y="5492055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3880756" y="348049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3880756" y="47251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406652" y="2838152"/>
            <a:ext cx="3557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time-to </a:t>
            </a:r>
            <a:r>
              <a:rPr lang="it-IT" b="1" dirty="0" err="1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grant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(da </a:t>
            </a:r>
            <a:r>
              <a:rPr lang="it-IT" b="1" dirty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12-14 a 8 mesi)</a:t>
            </a:r>
          </a:p>
        </p:txBody>
      </p:sp>
      <p:sp>
        <p:nvSpPr>
          <p:cNvPr id="20" name="Freccia a destra 19"/>
          <p:cNvSpPr/>
          <p:nvPr/>
        </p:nvSpPr>
        <p:spPr>
          <a:xfrm>
            <a:off x="3880756" y="6104931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5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820472" cy="936104"/>
          </a:xfrm>
        </p:spPr>
        <p:txBody>
          <a:bodyPr/>
          <a:lstStyle/>
          <a:p>
            <a:pPr algn="l"/>
            <a:r>
              <a:rPr lang="en-US" sz="18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it-IT" sz="28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2020 - Pilastri </a:t>
            </a:r>
            <a:r>
              <a:rPr lang="it-IT" sz="7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7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</a:t>
            </a:r>
            <a:r>
              <a:rPr lang="en-US" sz="10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</a:t>
            </a:r>
            <a:endParaRPr lang="it-IT" sz="16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153864"/>
              </p:ext>
            </p:extLst>
          </p:nvPr>
        </p:nvGraphicFramePr>
        <p:xfrm>
          <a:off x="251520" y="836712"/>
          <a:ext cx="187220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11125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000" b="1" kern="1200" dirty="0" smtClean="0">
                          <a:solidFill>
                            <a:srgbClr val="990033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Eccellenza scientifica </a:t>
                      </a:r>
                    </a:p>
                    <a:p>
                      <a:endParaRPr lang="it-IT" sz="1200" dirty="0" smtClean="0"/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5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European</a:t>
                      </a:r>
                      <a:r>
                        <a:rPr lang="it-IT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it-IT" sz="15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Research</a:t>
                      </a:r>
                      <a:r>
                        <a:rPr lang="it-IT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it-IT" sz="15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Council</a:t>
                      </a:r>
                      <a:r>
                        <a:rPr lang="it-IT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</a:t>
                      </a:r>
                      <a:r>
                        <a:rPr lang="it-IT" sz="12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ERC)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0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Future and emerging technologies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Marie Curie </a:t>
                      </a:r>
                      <a:r>
                        <a:rPr lang="it-IT" sz="15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actions</a:t>
                      </a:r>
                      <a:endParaRPr lang="it-IT" sz="15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sz="10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5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Research</a:t>
                      </a:r>
                      <a:r>
                        <a:rPr lang="it-IT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it-IT" sz="15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infrastructures</a:t>
                      </a:r>
                      <a:endParaRPr lang="it-IT" sz="1500" b="1" kern="1200" dirty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286000" y="28288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  <p:sp>
        <p:nvSpPr>
          <p:cNvPr id="7" name="Rettangolo 6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  <a:p>
            <a:endParaRPr lang="en-US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9252"/>
              </p:ext>
            </p:extLst>
          </p:nvPr>
        </p:nvGraphicFramePr>
        <p:xfrm>
          <a:off x="2267744" y="836712"/>
          <a:ext cx="2430016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16"/>
              </a:tblGrid>
              <a:tr h="43924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000" b="1" kern="1200" dirty="0" smtClean="0">
                          <a:solidFill>
                            <a:srgbClr val="990033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Leadership industriale</a:t>
                      </a:r>
                    </a:p>
                    <a:p>
                      <a:endParaRPr lang="en-US" sz="105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Leadership in enabling and industrial technologies: </a:t>
                      </a:r>
                      <a:r>
                        <a:rPr lang="en-US" sz="16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ict</a:t>
                      </a:r>
                      <a:r>
                        <a:rPr lang="en-US" sz="16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nanotechnologies, advanced materials, biotechnology, advanced manufacturing and processing, space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Access to risk finance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Innovation</a:t>
                      </a:r>
                      <a:r>
                        <a:rPr lang="it-IT" sz="16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in SME 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901325"/>
              </p:ext>
            </p:extLst>
          </p:nvPr>
        </p:nvGraphicFramePr>
        <p:xfrm>
          <a:off x="4860032" y="836712"/>
          <a:ext cx="288032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</a:tblGrid>
              <a:tr h="43924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000" b="1" kern="1200" dirty="0" smtClean="0"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Sfide della società </a:t>
                      </a:r>
                    </a:p>
                    <a:p>
                      <a:r>
                        <a:rPr lang="it-IT" sz="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72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Health, demographic change and well-being</a:t>
                      </a:r>
                    </a:p>
                    <a:p>
                      <a:pPr marL="0" marR="0" indent="0" algn="l" defTabSz="72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Food security, sustainable agriculture and forestry, marine and maritime research, and the </a:t>
                      </a:r>
                      <a:r>
                        <a:rPr lang="en-US" sz="15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bioeconomy</a:t>
                      </a:r>
                      <a:endParaRPr lang="en-US" sz="15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60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Secure, clean and efficient energy</a:t>
                      </a:r>
                    </a:p>
                    <a:p>
                      <a:pPr marL="360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Smart, green and integrated transport</a:t>
                      </a:r>
                    </a:p>
                    <a:p>
                      <a:pPr marL="360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Climate action, resource efficiency and raw materials</a:t>
                      </a:r>
                    </a:p>
                    <a:p>
                      <a:pPr marL="360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400" b="0" kern="1200" dirty="0" smtClean="0">
                        <a:solidFill>
                          <a:srgbClr val="FF6600"/>
                        </a:solidFill>
                        <a:latin typeface="Arial Black" pitchFamily="34" charset="0"/>
                        <a:ea typeface="+mn-ea"/>
                        <a:cs typeface="Arial" charset="0"/>
                      </a:endParaRPr>
                    </a:p>
                    <a:p>
                      <a:pPr marL="360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Inclusive, innovative and  reflective societies</a:t>
                      </a:r>
                      <a:endParaRPr lang="en-US" sz="800" b="1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5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Secure</a:t>
                      </a:r>
                      <a:r>
                        <a:rPr lang="it-IT" sz="1500" b="1" kern="1200" dirty="0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it-IT" sz="1500" b="1" kern="1200" dirty="0" err="1" smtClean="0">
                          <a:solidFill>
                            <a:srgbClr val="333399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societies</a:t>
                      </a:r>
                      <a:endParaRPr lang="it-IT" sz="1500" b="1" kern="1200" dirty="0" smtClean="0">
                        <a:solidFill>
                          <a:srgbClr val="333399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E7F5F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956835"/>
              </p:ext>
            </p:extLst>
          </p:nvPr>
        </p:nvGraphicFramePr>
        <p:xfrm>
          <a:off x="179512" y="5373216"/>
          <a:ext cx="7776864" cy="1388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204044"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 err="1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European</a:t>
                      </a:r>
                      <a:r>
                        <a:rPr lang="it-IT" sz="1100" b="1" kern="1200" dirty="0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lang="it-IT" sz="1100" b="1" kern="1200" dirty="0" err="1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Institute</a:t>
                      </a:r>
                      <a:r>
                        <a:rPr lang="it-IT" sz="1100" b="1" kern="1200" dirty="0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 of </a:t>
                      </a:r>
                      <a:r>
                        <a:rPr lang="it-IT" sz="1100" b="1" kern="1200" dirty="0" err="1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Innovation</a:t>
                      </a:r>
                      <a:r>
                        <a:rPr lang="it-IT" sz="1100" b="1" kern="1200" dirty="0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 and Technologies (EIT)</a:t>
                      </a:r>
                      <a:endParaRPr lang="it-IT" sz="1100" b="1" kern="1200" dirty="0">
                        <a:solidFill>
                          <a:srgbClr val="333399"/>
                        </a:solidFill>
                        <a:latin typeface="Arial Black" pitchFamily="34" charset="0"/>
                        <a:ea typeface="+mn-ea"/>
                        <a:cs typeface="Arial" charset="0"/>
                      </a:endParaRPr>
                    </a:p>
                  </a:txBody>
                  <a:tcPr>
                    <a:solidFill>
                      <a:srgbClr val="F3F9FA"/>
                    </a:solidFill>
                  </a:tcPr>
                </a:tc>
              </a:tr>
              <a:tr h="238009"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 err="1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Spreading</a:t>
                      </a:r>
                      <a:r>
                        <a:rPr lang="it-IT" sz="1100" b="1" kern="1200" dirty="0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lang="it-IT" sz="1100" b="1" kern="1200" dirty="0" err="1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Excellence</a:t>
                      </a:r>
                      <a:r>
                        <a:rPr lang="it-IT" sz="1100" b="1" kern="1200" dirty="0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 and </a:t>
                      </a:r>
                      <a:r>
                        <a:rPr lang="it-IT" sz="1100" b="1" kern="1200" dirty="0" err="1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Widening</a:t>
                      </a:r>
                      <a:r>
                        <a:rPr lang="it-IT" sz="1100" b="1" kern="1200" dirty="0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lang="it-IT" sz="1100" b="1" kern="1200" dirty="0" err="1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Participation</a:t>
                      </a:r>
                      <a:endParaRPr lang="it-IT" sz="1100" b="1" kern="1200" dirty="0">
                        <a:solidFill>
                          <a:srgbClr val="333399"/>
                        </a:solidFill>
                        <a:latin typeface="Arial Black" pitchFamily="34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</a:tr>
              <a:tr h="238009">
                <a:tc>
                  <a:txBody>
                    <a:bodyPr/>
                    <a:lstStyle/>
                    <a:p>
                      <a:pPr marL="177800" marR="0" indent="-177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Science with and for society</a:t>
                      </a:r>
                      <a:endParaRPr lang="it-IT" sz="14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F3F9FA"/>
                    </a:solidFill>
                  </a:tcPr>
                </a:tc>
              </a:tr>
              <a:tr h="2380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b="1" kern="1200" dirty="0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Joint </a:t>
                      </a:r>
                      <a:r>
                        <a:rPr lang="it-IT" sz="1100" b="1" kern="1200" dirty="0" err="1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Research</a:t>
                      </a:r>
                      <a:r>
                        <a:rPr lang="it-IT" sz="1100" b="1" kern="1200" dirty="0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 Center (JRC)</a:t>
                      </a:r>
                      <a:endParaRPr lang="it-IT" sz="1100" b="1" kern="1200" dirty="0">
                        <a:solidFill>
                          <a:srgbClr val="333399"/>
                        </a:solidFill>
                        <a:latin typeface="Arial Black" pitchFamily="34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</a:tr>
              <a:tr h="30606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b="1" kern="1200" dirty="0" err="1" smtClean="0">
                          <a:solidFill>
                            <a:srgbClr val="333399"/>
                          </a:solidFill>
                          <a:latin typeface="Arial Black" pitchFamily="34" charset="0"/>
                          <a:ea typeface="+mn-ea"/>
                          <a:cs typeface="Arial" charset="0"/>
                        </a:rPr>
                        <a:t>Euratom</a:t>
                      </a:r>
                      <a:endParaRPr lang="it-IT" sz="1100" b="1" kern="1200" dirty="0">
                        <a:solidFill>
                          <a:srgbClr val="333399"/>
                        </a:solidFill>
                        <a:latin typeface="Arial Black" pitchFamily="34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768752" cy="1008112"/>
          </a:xfrm>
        </p:spPr>
        <p:txBody>
          <a:bodyPr/>
          <a:lstStyle/>
          <a:p>
            <a:pPr algn="l"/>
            <a:r>
              <a:rPr lang="it-IT" sz="32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 programma di lavoro </a:t>
            </a:r>
            <a:r>
              <a:rPr lang="en-US" sz="11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________________________________________________________________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461448" cy="5040560"/>
          </a:xfrm>
        </p:spPr>
        <p:txBody>
          <a:bodyPr/>
          <a:lstStyle/>
          <a:p>
            <a:pPr marL="0" indent="0">
              <a:buNone/>
              <a:tabLst>
                <a:tab pos="85725" algn="l"/>
              </a:tabLst>
            </a:pPr>
            <a:endParaRPr lang="it-IT" sz="2600" b="1" kern="1200" dirty="0" smtClean="0">
              <a:solidFill>
                <a:srgbClr val="3333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  <a:tabLst>
                <a:tab pos="85725" algn="l"/>
              </a:tabLst>
            </a:pPr>
            <a:endParaRPr lang="en-US" sz="1800" kern="1200" dirty="0" smtClean="0">
              <a:solidFill>
                <a:srgbClr val="FF6600"/>
              </a:solidFill>
              <a:latin typeface="Arial Black" pitchFamily="34" charset="0"/>
              <a:cs typeface="Arial" charset="0"/>
            </a:endParaRPr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470020"/>
              </p:ext>
            </p:extLst>
          </p:nvPr>
        </p:nvGraphicFramePr>
        <p:xfrm>
          <a:off x="323528" y="1196752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14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543593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sz="27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27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2020 - BUDGET   </a:t>
            </a:r>
            <a:r>
              <a:rPr lang="it-IT" sz="27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Totale 77,028 </a:t>
            </a:r>
            <a:r>
              <a:rPr lang="it-IT" sz="27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Meuro</a:t>
            </a:r>
            <a:r>
              <a:rPr lang="it-IT" sz="27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1" name="Segnaposto contenuto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233516"/>
              </p:ext>
            </p:extLst>
          </p:nvPr>
        </p:nvGraphicFramePr>
        <p:xfrm>
          <a:off x="395536" y="764704"/>
          <a:ext cx="824581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38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764" y="22699"/>
            <a:ext cx="8820472" cy="936104"/>
          </a:xfrm>
        </p:spPr>
        <p:txBody>
          <a:bodyPr/>
          <a:lstStyle/>
          <a:p>
            <a:pPr algn="l"/>
            <a:r>
              <a:rPr lang="en-US" sz="24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it-IT" sz="28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HORIZON 2020 -</a:t>
            </a:r>
            <a:r>
              <a:rPr lang="it-IT" sz="28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it-IT" sz="2800" b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Budget</a:t>
            </a:r>
            <a:r>
              <a:rPr lang="it-IT" sz="105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/>
            </a:r>
            <a:br>
              <a:rPr lang="it-IT" sz="105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</a:br>
            <a:r>
              <a:rPr lang="en-US" sz="800" kern="1200" dirty="0" smtClean="0">
                <a:solidFill>
                  <a:srgbClr val="FF6600"/>
                </a:solidFill>
                <a:latin typeface="Arial Black" pitchFamily="34" charset="0"/>
                <a:cs typeface="Arial" charset="0"/>
              </a:rPr>
              <a:t>_ _____________________________________________________________________________________</a:t>
            </a:r>
            <a:endParaRPr lang="it-IT" sz="1600" dirty="0"/>
          </a:p>
        </p:txBody>
      </p:sp>
      <p:sp>
        <p:nvSpPr>
          <p:cNvPr id="6" name="Rettangolo 5"/>
          <p:cNvSpPr/>
          <p:nvPr/>
        </p:nvSpPr>
        <p:spPr>
          <a:xfrm>
            <a:off x="2286000" y="28288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  <p:sp>
        <p:nvSpPr>
          <p:cNvPr id="7" name="Rettangolo 6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  <a:p>
            <a:endParaRPr lang="en-US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050944"/>
              </p:ext>
            </p:extLst>
          </p:nvPr>
        </p:nvGraphicFramePr>
        <p:xfrm>
          <a:off x="323528" y="5301208"/>
          <a:ext cx="727280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8"/>
              </a:tblGrid>
              <a:tr h="171832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Science with and </a:t>
                      </a:r>
                      <a:r>
                        <a:rPr lang="it-IT" sz="2000" b="1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for</a:t>
                      </a:r>
                      <a:r>
                        <a:rPr lang="it-IT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society                                            </a:t>
                      </a:r>
                      <a:r>
                        <a:rPr lang="it-IT" sz="16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462.000</a:t>
                      </a:r>
                    </a:p>
                  </a:txBody>
                  <a:tcP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285723"/>
              </p:ext>
            </p:extLst>
          </p:nvPr>
        </p:nvGraphicFramePr>
        <p:xfrm>
          <a:off x="323528" y="1628800"/>
          <a:ext cx="7272808" cy="326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2016224"/>
              </a:tblGrid>
              <a:tr h="445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Health, demographic change and well-being</a:t>
                      </a:r>
                      <a:endParaRPr lang="it-IT" sz="1500" b="1" i="1" u="none" strike="noStrike" kern="1200" dirty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€ 7.472.000</a:t>
                      </a:r>
                      <a:endParaRPr lang="it-IT" sz="1400" b="1" i="1" u="none" strike="noStrike" kern="1200" dirty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16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Food security, sustainable agriculture and forestry, marine and maritime research, and the </a:t>
                      </a:r>
                      <a:r>
                        <a:rPr lang="en-US" sz="1500" b="1" i="1" u="none" strike="noStrike" kern="1200" dirty="0" err="1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bioeconomy</a:t>
                      </a:r>
                      <a:endParaRPr lang="en-US" sz="1500" b="1" i="1" u="none" strike="noStrike" kern="1200" dirty="0" smtClean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3.851.000</a:t>
                      </a:r>
                      <a:endParaRPr lang="it-IT" sz="1400" b="1" i="1" u="none" strike="noStrike" kern="1200" dirty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45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Secure, clean and efficient energy</a:t>
                      </a:r>
                      <a:endParaRPr lang="it-IT" sz="1500" b="1" i="1" u="none" strike="noStrike" kern="1200" dirty="0" smtClean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5.931.000</a:t>
                      </a:r>
                      <a:endParaRPr lang="it-IT" sz="1400" b="1" i="1" u="none" strike="noStrike" kern="1200" dirty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45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Smart, green and integrated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6.339.000</a:t>
                      </a:r>
                      <a:endParaRPr lang="it-IT" sz="1400" b="1" i="1" u="none" strike="noStrike" kern="1200" dirty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45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Climate action, resource efficiency and raw materials</a:t>
                      </a:r>
                      <a:endParaRPr lang="it-IT" sz="1500" b="1" i="1" u="none" strike="noStrike" kern="1200" dirty="0" smtClean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3.081.000</a:t>
                      </a:r>
                      <a:endParaRPr lang="it-IT" sz="1400" b="1" i="1" u="none" strike="noStrike" kern="1200" dirty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45422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Inclusive, innovative and reflective societies</a:t>
                      </a:r>
                      <a:endParaRPr lang="it-IT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1.309.000</a:t>
                      </a:r>
                      <a:endParaRPr lang="it-IT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F3F9FA"/>
                    </a:solidFill>
                  </a:tcPr>
                </a:tc>
              </a:tr>
              <a:tr h="416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1" u="none" strike="noStrike" kern="1200" dirty="0" err="1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Secure</a:t>
                      </a:r>
                      <a:r>
                        <a:rPr lang="it-IT" sz="15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societies </a:t>
                      </a:r>
                      <a:endParaRPr lang="it-IT" sz="1500" b="1" i="1" u="none" strike="noStrike" kern="1200" dirty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i="1" u="none" strike="noStrike" kern="1200" dirty="0" smtClean="0">
                          <a:solidFill>
                            <a:srgbClr val="333399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1.695.000</a:t>
                      </a:r>
                      <a:endParaRPr lang="it-IT" sz="1400" b="1" i="1" u="none" strike="noStrike" kern="1200" dirty="0">
                        <a:solidFill>
                          <a:srgbClr val="333399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251520" y="1124744"/>
            <a:ext cx="5153975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Societal Challenges:      € 29.679.000</a:t>
            </a:r>
            <a:endParaRPr lang="it-IT" sz="2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2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5445</TotalTime>
  <Words>2008</Words>
  <Application>Microsoft Office PowerPoint</Application>
  <PresentationFormat>Presentazione su schermo (4:3)</PresentationFormat>
  <Paragraphs>398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23</vt:i4>
      </vt:variant>
    </vt:vector>
  </HeadingPairs>
  <TitlesOfParts>
    <vt:vector size="25" baseType="lpstr">
      <vt:lpstr>Struttura predefinita</vt:lpstr>
      <vt:lpstr>Tema di Office</vt:lpstr>
      <vt:lpstr>Presentazione standard di PowerPoint</vt:lpstr>
      <vt:lpstr>HORIZON 2020 - cos’è ________________________________________________________________</vt:lpstr>
      <vt:lpstr>HORIZON 2020  ________________________________________________________________</vt:lpstr>
      <vt:lpstr>STRATEGIA EUROPA  2020 ________________________________________________________________</vt:lpstr>
      <vt:lpstr> HORIZON 2020 - Le novità ________________________________________________________________________________</vt:lpstr>
      <vt:lpstr> HORIZON 2020 - Pilastri  ______________________________________________________________</vt:lpstr>
      <vt:lpstr>Il programma di lavoro ________________________________________________________________</vt:lpstr>
      <vt:lpstr> HORIZON 2020 - BUDGET   Totale 77,028 Meuro        </vt:lpstr>
      <vt:lpstr> HORIZON 2020 - Budget _ _____________________________________________________________________________________</vt:lpstr>
      <vt:lpstr> Alcuni bandi di interesse per l’ISFOL:   CALL YOUNG  “I giovani in un’Europa innovativa, inclusiva e sostenibile“ CALL GERI “Promuovere l’uguaglianza di genere nella ricerca e innovazione” ______________________________________________________________</vt:lpstr>
      <vt:lpstr>YOUNG -1- 2014  Early Job insecurity and labour market exclusion ______________________________________________________________</vt:lpstr>
      <vt:lpstr>YOUNG -2- 2014  Youth  mobility: opportunity, impacts, policies ______________________________________________________________</vt:lpstr>
      <vt:lpstr> YOUNG -3- 2015  Lifelong learning for young adults: better                             policies for growth and inclusion in Europe  ______________________________________________________________</vt:lpstr>
      <vt:lpstr>GERI.1.2014  Innovative approach to communication                         encouraging girls to study science  ______________________________________________________________</vt:lpstr>
      <vt:lpstr>GERI.2.2014  Impact of gender diversity on Research &amp; Innovation ______________________________________________________________</vt:lpstr>
      <vt:lpstr>GERI.3.2014  Evaluation of initiatives to promote  gender equality                        in research policy and research organisations ______________________________________________________________</vt:lpstr>
      <vt:lpstr> GERI.4.2014   Support to research organisations to implement                         gender equality plans ______________________________________________________________</vt:lpstr>
      <vt:lpstr>HORIZON 2020 – Quali Progetti? ______________________________________________________________</vt:lpstr>
      <vt:lpstr>HORIZON 2020 - Quale Partenariato? ________________________________________________________________</vt:lpstr>
      <vt:lpstr>HORIZON 2020 – Dalla presentazione alla valutazione ____________________________________________________</vt:lpstr>
      <vt:lpstr>HORIZON 2020 - Criteri di valutazione ________________________________________________________________</vt:lpstr>
      <vt:lpstr>HORIZON 2020 - Come si può partecipare ________________________________________________________________</vt:lpstr>
      <vt:lpstr>HORIZON 2020 - Link utili ________________________________________________________________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e.lagana</dc:creator>
  <cp:lastModifiedBy>Benni Valentina</cp:lastModifiedBy>
  <cp:revision>584</cp:revision>
  <cp:lastPrinted>2014-02-26T15:36:08Z</cp:lastPrinted>
  <dcterms:created xsi:type="dcterms:W3CDTF">2010-11-22T13:40:59Z</dcterms:created>
  <dcterms:modified xsi:type="dcterms:W3CDTF">2014-03-05T13:37:22Z</dcterms:modified>
</cp:coreProperties>
</file>