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0" r:id="rId5"/>
    <p:sldId id="261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708" autoAdjust="0"/>
  </p:normalViewPr>
  <p:slideViewPr>
    <p:cSldViewPr snapToGrid="0" snapToObjects="1" showGuides="1">
      <p:cViewPr>
        <p:scale>
          <a:sx n="76" d="100"/>
          <a:sy n="76" d="100"/>
        </p:scale>
        <p:origin x="-89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ancesco_2\Dropbox\DOCS\areth&#233;\elaborazio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Foglio3!$A$3</c:f>
              <c:strCache>
                <c:ptCount val="1"/>
                <c:pt idx="0">
                  <c:v>Fino a 34</c:v>
                </c:pt>
              </c:strCache>
            </c:strRef>
          </c:tx>
          <c:cat>
            <c:strRef>
              <c:f>Foglio3!$B$2:$I$2</c:f>
              <c:strCache>
                <c:ptCount val="8"/>
                <c:pt idx="0">
                  <c:v>QAWi SALUTE TOT</c:v>
                </c:pt>
                <c:pt idx="1">
                  <c:v>QAWi ORGANIZZAZIONE TOT</c:v>
                </c:pt>
                <c:pt idx="2">
                  <c:v>QAWi STABILITÀ TOT</c:v>
                </c:pt>
                <c:pt idx="3">
                  <c:v>QAWi CONCILIAZIONE TOT</c:v>
                </c:pt>
                <c:pt idx="4">
                  <c:v>QAWi SODDISFAZIONE TOT</c:v>
                </c:pt>
                <c:pt idx="5">
                  <c:v>QAWi IDENTITÀ TOT</c:v>
                </c:pt>
                <c:pt idx="6">
                  <c:v>QAWi RELAZIONI TOT</c:v>
                </c:pt>
                <c:pt idx="7">
                  <c:v>QAWi COMPETENZE TOT</c:v>
                </c:pt>
              </c:strCache>
            </c:strRef>
          </c:cat>
          <c:val>
            <c:numRef>
              <c:f>Foglio3!$B$3:$I$3</c:f>
              <c:numCache>
                <c:formatCode>0.00</c:formatCode>
                <c:ptCount val="8"/>
                <c:pt idx="0">
                  <c:v>17.921568627450984</c:v>
                </c:pt>
                <c:pt idx="1">
                  <c:v>18.509803921568629</c:v>
                </c:pt>
                <c:pt idx="2">
                  <c:v>17.29411764705883</c:v>
                </c:pt>
                <c:pt idx="3">
                  <c:v>16.166666666666664</c:v>
                </c:pt>
                <c:pt idx="4">
                  <c:v>17.137254901960784</c:v>
                </c:pt>
                <c:pt idx="5">
                  <c:v>17.354166666666668</c:v>
                </c:pt>
                <c:pt idx="6">
                  <c:v>20.019607843137255</c:v>
                </c:pt>
                <c:pt idx="7">
                  <c:v>19.019607843137255</c:v>
                </c:pt>
              </c:numCache>
            </c:numRef>
          </c:val>
        </c:ser>
        <c:ser>
          <c:idx val="1"/>
          <c:order val="1"/>
          <c:tx>
            <c:strRef>
              <c:f>Foglio3!$A$4</c:f>
              <c:strCache>
                <c:ptCount val="1"/>
                <c:pt idx="0">
                  <c:v>da 35 a 44</c:v>
                </c:pt>
              </c:strCache>
            </c:strRef>
          </c:tx>
          <c:cat>
            <c:strRef>
              <c:f>Foglio3!$B$2:$I$2</c:f>
              <c:strCache>
                <c:ptCount val="8"/>
                <c:pt idx="0">
                  <c:v>QAWi SALUTE TOT</c:v>
                </c:pt>
                <c:pt idx="1">
                  <c:v>QAWi ORGANIZZAZIONE TOT</c:v>
                </c:pt>
                <c:pt idx="2">
                  <c:v>QAWi STABILITÀ TOT</c:v>
                </c:pt>
                <c:pt idx="3">
                  <c:v>QAWi CONCILIAZIONE TOT</c:v>
                </c:pt>
                <c:pt idx="4">
                  <c:v>QAWi SODDISFAZIONE TOT</c:v>
                </c:pt>
                <c:pt idx="5">
                  <c:v>QAWi IDENTITÀ TOT</c:v>
                </c:pt>
                <c:pt idx="6">
                  <c:v>QAWi RELAZIONI TOT</c:v>
                </c:pt>
                <c:pt idx="7">
                  <c:v>QAWi COMPETENZE TOT</c:v>
                </c:pt>
              </c:strCache>
            </c:strRef>
          </c:cat>
          <c:val>
            <c:numRef>
              <c:f>Foglio3!$B$4:$I$4</c:f>
              <c:numCache>
                <c:formatCode>0.00</c:formatCode>
                <c:ptCount val="8"/>
                <c:pt idx="0">
                  <c:v>16.719298245614034</c:v>
                </c:pt>
                <c:pt idx="1">
                  <c:v>17.453703703703702</c:v>
                </c:pt>
                <c:pt idx="2">
                  <c:v>16.833333333333329</c:v>
                </c:pt>
                <c:pt idx="3">
                  <c:v>15.144144144144146</c:v>
                </c:pt>
                <c:pt idx="4">
                  <c:v>15.944444444444445</c:v>
                </c:pt>
                <c:pt idx="5">
                  <c:v>16.131313131313131</c:v>
                </c:pt>
                <c:pt idx="6">
                  <c:v>18.552380952380954</c:v>
                </c:pt>
                <c:pt idx="7">
                  <c:v>19.045045045045036</c:v>
                </c:pt>
              </c:numCache>
            </c:numRef>
          </c:val>
        </c:ser>
        <c:ser>
          <c:idx val="2"/>
          <c:order val="2"/>
          <c:tx>
            <c:strRef>
              <c:f>Foglio3!$A$5</c:f>
              <c:strCache>
                <c:ptCount val="1"/>
                <c:pt idx="0">
                  <c:v>da 45 a 54</c:v>
                </c:pt>
              </c:strCache>
            </c:strRef>
          </c:tx>
          <c:cat>
            <c:strRef>
              <c:f>Foglio3!$B$2:$I$2</c:f>
              <c:strCache>
                <c:ptCount val="8"/>
                <c:pt idx="0">
                  <c:v>QAWi SALUTE TOT</c:v>
                </c:pt>
                <c:pt idx="1">
                  <c:v>QAWi ORGANIZZAZIONE TOT</c:v>
                </c:pt>
                <c:pt idx="2">
                  <c:v>QAWi STABILITÀ TOT</c:v>
                </c:pt>
                <c:pt idx="3">
                  <c:v>QAWi CONCILIAZIONE TOT</c:v>
                </c:pt>
                <c:pt idx="4">
                  <c:v>QAWi SODDISFAZIONE TOT</c:v>
                </c:pt>
                <c:pt idx="5">
                  <c:v>QAWi IDENTITÀ TOT</c:v>
                </c:pt>
                <c:pt idx="6">
                  <c:v>QAWi RELAZIONI TOT</c:v>
                </c:pt>
                <c:pt idx="7">
                  <c:v>QAWi COMPETENZE TOT</c:v>
                </c:pt>
              </c:strCache>
            </c:strRef>
          </c:cat>
          <c:val>
            <c:numRef>
              <c:f>Foglio3!$B$5:$I$5</c:f>
              <c:numCache>
                <c:formatCode>0.00</c:formatCode>
                <c:ptCount val="8"/>
                <c:pt idx="0">
                  <c:v>17.714285714285719</c:v>
                </c:pt>
                <c:pt idx="1">
                  <c:v>16.952380952380956</c:v>
                </c:pt>
                <c:pt idx="2">
                  <c:v>16.476190476190474</c:v>
                </c:pt>
                <c:pt idx="3">
                  <c:v>15.396825396825397</c:v>
                </c:pt>
                <c:pt idx="4">
                  <c:v>14.730158730158729</c:v>
                </c:pt>
                <c:pt idx="5">
                  <c:v>14.936507936507937</c:v>
                </c:pt>
                <c:pt idx="6">
                  <c:v>17.238095238095241</c:v>
                </c:pt>
                <c:pt idx="7">
                  <c:v>17.460317460317459</c:v>
                </c:pt>
              </c:numCache>
            </c:numRef>
          </c:val>
        </c:ser>
        <c:ser>
          <c:idx val="3"/>
          <c:order val="3"/>
          <c:tx>
            <c:strRef>
              <c:f>Foglio3!$A$6</c:f>
              <c:strCache>
                <c:ptCount val="1"/>
                <c:pt idx="0">
                  <c:v>55 e oltre</c:v>
                </c:pt>
              </c:strCache>
            </c:strRef>
          </c:tx>
          <c:cat>
            <c:strRef>
              <c:f>Foglio3!$B$2:$I$2</c:f>
              <c:strCache>
                <c:ptCount val="8"/>
                <c:pt idx="0">
                  <c:v>QAWi SALUTE TOT</c:v>
                </c:pt>
                <c:pt idx="1">
                  <c:v>QAWi ORGANIZZAZIONE TOT</c:v>
                </c:pt>
                <c:pt idx="2">
                  <c:v>QAWi STABILITÀ TOT</c:v>
                </c:pt>
                <c:pt idx="3">
                  <c:v>QAWi CONCILIAZIONE TOT</c:v>
                </c:pt>
                <c:pt idx="4">
                  <c:v>QAWi SODDISFAZIONE TOT</c:v>
                </c:pt>
                <c:pt idx="5">
                  <c:v>QAWi IDENTITÀ TOT</c:v>
                </c:pt>
                <c:pt idx="6">
                  <c:v>QAWi RELAZIONI TOT</c:v>
                </c:pt>
                <c:pt idx="7">
                  <c:v>QAWi COMPETENZE TOT</c:v>
                </c:pt>
              </c:strCache>
            </c:strRef>
          </c:cat>
          <c:val>
            <c:numRef>
              <c:f>Foglio3!$B$6:$I$6</c:f>
              <c:numCache>
                <c:formatCode>0.00</c:formatCode>
                <c:ptCount val="8"/>
                <c:pt idx="0">
                  <c:v>16.589743589743591</c:v>
                </c:pt>
                <c:pt idx="1">
                  <c:v>16.266666666666669</c:v>
                </c:pt>
                <c:pt idx="2">
                  <c:v>15.733333333333334</c:v>
                </c:pt>
                <c:pt idx="3">
                  <c:v>16.955555555555556</c:v>
                </c:pt>
                <c:pt idx="4">
                  <c:v>14.666666666666666</c:v>
                </c:pt>
                <c:pt idx="5">
                  <c:v>15.404761904761903</c:v>
                </c:pt>
                <c:pt idx="6">
                  <c:v>17.871794871794876</c:v>
                </c:pt>
                <c:pt idx="7">
                  <c:v>16.666666666666668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662336"/>
        <c:axId val="83663872"/>
      </c:radarChart>
      <c:catAx>
        <c:axId val="8366233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83663872"/>
        <c:crosses val="autoZero"/>
        <c:auto val="1"/>
        <c:lblAlgn val="ctr"/>
        <c:lblOffset val="100"/>
        <c:noMultiLvlLbl val="0"/>
      </c:catAx>
      <c:valAx>
        <c:axId val="83663872"/>
        <c:scaling>
          <c:orientation val="minMax"/>
          <c:max val="21"/>
          <c:min val="14"/>
        </c:scaling>
        <c:delete val="0"/>
        <c:axPos val="l"/>
        <c:majorGridlines/>
        <c:numFmt formatCode="0.00" sourceLinked="1"/>
        <c:majorTickMark val="cross"/>
        <c:minorTickMark val="none"/>
        <c:tickLblPos val="nextTo"/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it-IT"/>
          </a:p>
        </c:txPr>
        <c:crossAx val="83662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A1DDE-0807-45A7-B12F-1EFD7308E5FA}" type="doc">
      <dgm:prSet loTypeId="urn:microsoft.com/office/officeart/2005/8/layout/cycle5" loCatId="cycl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115DE0D-9EED-4698-B6DD-FD34EF4FE95F}">
      <dgm:prSet phldrT="[Testo]" custT="1"/>
      <dgm:spPr/>
      <dgm:t>
        <a:bodyPr/>
        <a:lstStyle/>
        <a:p>
          <a:r>
            <a:rPr lang="it-IT" sz="1200" noProof="0" dirty="0" smtClean="0"/>
            <a:t>Normativa anti-discriminazione e pro-</a:t>
          </a:r>
          <a:r>
            <a:rPr lang="it-IT" sz="1200" noProof="0" dirty="0" err="1" smtClean="0"/>
            <a:t>ageing</a:t>
          </a:r>
          <a:endParaRPr lang="it-IT" sz="1200" noProof="0" dirty="0"/>
        </a:p>
      </dgm:t>
    </dgm:pt>
    <dgm:pt modelId="{471983D6-E30B-4907-A7F3-93FA6213B286}" type="parTrans" cxnId="{0CA8A2F5-BB8F-49FE-8301-31266400ECF0}">
      <dgm:prSet/>
      <dgm:spPr/>
      <dgm:t>
        <a:bodyPr/>
        <a:lstStyle/>
        <a:p>
          <a:endParaRPr lang="it-IT" sz="2000" noProof="0"/>
        </a:p>
      </dgm:t>
    </dgm:pt>
    <dgm:pt modelId="{3D46B6A2-FACE-4675-AD09-D5F0F5F7DA30}" type="sibTrans" cxnId="{0CA8A2F5-BB8F-49FE-8301-31266400ECF0}">
      <dgm:prSet/>
      <dgm:spPr/>
      <dgm:t>
        <a:bodyPr/>
        <a:lstStyle/>
        <a:p>
          <a:endParaRPr lang="it-IT" sz="2000" noProof="0"/>
        </a:p>
      </dgm:t>
    </dgm:pt>
    <dgm:pt modelId="{03AAD967-E932-4619-A735-271F0B33A878}">
      <dgm:prSet phldrT="[Testo]" custT="1"/>
      <dgm:spPr/>
      <dgm:t>
        <a:bodyPr/>
        <a:lstStyle/>
        <a:p>
          <a:r>
            <a:rPr lang="it-IT" sz="1200" noProof="0" smtClean="0"/>
            <a:t>Collaborazione inter-istituzionale</a:t>
          </a:r>
          <a:endParaRPr lang="it-IT" sz="1200" noProof="0"/>
        </a:p>
      </dgm:t>
    </dgm:pt>
    <dgm:pt modelId="{CE2398B9-7D4A-4879-AAB8-C1E63FB7FDBA}" type="parTrans" cxnId="{9F130792-23E9-4AC8-8CB8-FD628AF1F321}">
      <dgm:prSet/>
      <dgm:spPr/>
      <dgm:t>
        <a:bodyPr/>
        <a:lstStyle/>
        <a:p>
          <a:endParaRPr lang="it-IT" sz="2000" noProof="0"/>
        </a:p>
      </dgm:t>
    </dgm:pt>
    <dgm:pt modelId="{733EB932-F662-496D-A2DD-C53D0BB3D6CD}" type="sibTrans" cxnId="{9F130792-23E9-4AC8-8CB8-FD628AF1F321}">
      <dgm:prSet/>
      <dgm:spPr/>
      <dgm:t>
        <a:bodyPr/>
        <a:lstStyle/>
        <a:p>
          <a:endParaRPr lang="it-IT" sz="2000" noProof="0"/>
        </a:p>
      </dgm:t>
    </dgm:pt>
    <dgm:pt modelId="{1805E207-BFB1-41EC-8D0E-3A4078C940D8}">
      <dgm:prSet phldrT="[Testo]" custT="1"/>
      <dgm:spPr/>
      <dgm:t>
        <a:bodyPr/>
        <a:lstStyle/>
        <a:p>
          <a:r>
            <a:rPr lang="it-IT" sz="1200" noProof="0" smtClean="0"/>
            <a:t>Accordi tra le parti e dialogo sociale</a:t>
          </a:r>
          <a:endParaRPr lang="it-IT" sz="1200" noProof="0"/>
        </a:p>
      </dgm:t>
    </dgm:pt>
    <dgm:pt modelId="{9BD433D5-13C5-4F85-957D-39CA18B88998}" type="parTrans" cxnId="{31D392AE-474B-4BF9-A803-26F525B8C6BD}">
      <dgm:prSet/>
      <dgm:spPr/>
      <dgm:t>
        <a:bodyPr/>
        <a:lstStyle/>
        <a:p>
          <a:endParaRPr lang="it-IT" sz="2000" noProof="0"/>
        </a:p>
      </dgm:t>
    </dgm:pt>
    <dgm:pt modelId="{42354745-39F3-4EED-8DB6-CC5A9144FA8E}" type="sibTrans" cxnId="{31D392AE-474B-4BF9-A803-26F525B8C6BD}">
      <dgm:prSet/>
      <dgm:spPr/>
      <dgm:t>
        <a:bodyPr/>
        <a:lstStyle/>
        <a:p>
          <a:endParaRPr lang="it-IT" sz="2000" noProof="0"/>
        </a:p>
      </dgm:t>
    </dgm:pt>
    <dgm:pt modelId="{9483B692-74B1-4C71-8017-E6C4DE6E68C3}">
      <dgm:prSet phldrT="[Testo]" custT="1"/>
      <dgm:spPr/>
      <dgm:t>
        <a:bodyPr/>
        <a:lstStyle/>
        <a:p>
          <a:r>
            <a:rPr lang="it-IT" sz="1200" noProof="0" smtClean="0"/>
            <a:t>Ruolo assegnato alla ricerca-azione</a:t>
          </a:r>
          <a:endParaRPr lang="it-IT" sz="1200" noProof="0"/>
        </a:p>
      </dgm:t>
    </dgm:pt>
    <dgm:pt modelId="{E15A71A8-F49A-4E62-BA5D-87BE6914C7ED}" type="parTrans" cxnId="{1CF84AD7-B990-4C76-A08F-6CE8DA5E2A40}">
      <dgm:prSet/>
      <dgm:spPr/>
      <dgm:t>
        <a:bodyPr/>
        <a:lstStyle/>
        <a:p>
          <a:endParaRPr lang="it-IT" sz="2000" noProof="0"/>
        </a:p>
      </dgm:t>
    </dgm:pt>
    <dgm:pt modelId="{E09C609F-E5ED-4F8D-A00A-B3CAC14EFB17}" type="sibTrans" cxnId="{1CF84AD7-B990-4C76-A08F-6CE8DA5E2A40}">
      <dgm:prSet/>
      <dgm:spPr/>
      <dgm:t>
        <a:bodyPr/>
        <a:lstStyle/>
        <a:p>
          <a:endParaRPr lang="it-IT" sz="2000" noProof="0"/>
        </a:p>
      </dgm:t>
    </dgm:pt>
    <dgm:pt modelId="{17768F4E-919C-4335-8F10-30F550F5EEF8}">
      <dgm:prSet phldrT="[Testo]" custT="1"/>
      <dgm:spPr/>
      <dgm:t>
        <a:bodyPr/>
        <a:lstStyle/>
        <a:p>
          <a:r>
            <a:rPr lang="it-IT" sz="1200" noProof="0" dirty="0" smtClean="0"/>
            <a:t>Competenze inter-disciplinari</a:t>
          </a:r>
          <a:endParaRPr lang="it-IT" sz="1200" noProof="0" dirty="0"/>
        </a:p>
      </dgm:t>
    </dgm:pt>
    <dgm:pt modelId="{5DE4A248-6271-4081-AC7C-B515BAC8EBC4}" type="parTrans" cxnId="{C0D577D4-FFCA-4D43-A196-C6CD11917E57}">
      <dgm:prSet/>
      <dgm:spPr/>
      <dgm:t>
        <a:bodyPr/>
        <a:lstStyle/>
        <a:p>
          <a:endParaRPr lang="it-IT" sz="2000" noProof="0"/>
        </a:p>
      </dgm:t>
    </dgm:pt>
    <dgm:pt modelId="{A6197D26-A8D3-4BDF-BA08-3F7E324C85C0}" type="sibTrans" cxnId="{C0D577D4-FFCA-4D43-A196-C6CD11917E57}">
      <dgm:prSet/>
      <dgm:spPr/>
      <dgm:t>
        <a:bodyPr/>
        <a:lstStyle/>
        <a:p>
          <a:endParaRPr lang="it-IT" sz="2000" noProof="0"/>
        </a:p>
      </dgm:t>
    </dgm:pt>
    <dgm:pt modelId="{6FA4367B-8614-4D94-A04E-4E04ADBD2F8E}">
      <dgm:prSet phldrT="[Testo]" custT="1"/>
      <dgm:spPr/>
      <dgm:t>
        <a:bodyPr/>
        <a:lstStyle/>
        <a:p>
          <a:r>
            <a:rPr lang="it-IT" sz="1200" noProof="0" dirty="0" smtClean="0"/>
            <a:t>Valutazione degli interventi</a:t>
          </a:r>
          <a:endParaRPr lang="it-IT" sz="1200" noProof="0" dirty="0"/>
        </a:p>
      </dgm:t>
    </dgm:pt>
    <dgm:pt modelId="{169BADFC-217D-4821-ABE4-9D21DC26F656}" type="parTrans" cxnId="{BB7E94F8-3F2F-49E4-BECA-4076E74A4BEB}">
      <dgm:prSet/>
      <dgm:spPr/>
      <dgm:t>
        <a:bodyPr/>
        <a:lstStyle/>
        <a:p>
          <a:endParaRPr lang="it-IT" sz="1800" noProof="0"/>
        </a:p>
      </dgm:t>
    </dgm:pt>
    <dgm:pt modelId="{045743C8-3FDF-4481-A69D-FB6FD764A262}" type="sibTrans" cxnId="{BB7E94F8-3F2F-49E4-BECA-4076E74A4BEB}">
      <dgm:prSet/>
      <dgm:spPr/>
      <dgm:t>
        <a:bodyPr/>
        <a:lstStyle/>
        <a:p>
          <a:endParaRPr lang="it-IT" sz="1800" noProof="0"/>
        </a:p>
      </dgm:t>
    </dgm:pt>
    <dgm:pt modelId="{2BEDAFB3-22B0-4BFB-B814-FF763B8EAC1C}">
      <dgm:prSet phldrT="[Testo]" custT="1"/>
      <dgm:spPr/>
      <dgm:t>
        <a:bodyPr/>
        <a:lstStyle/>
        <a:p>
          <a:r>
            <a:rPr lang="it-IT" sz="1200" noProof="0" dirty="0" smtClean="0"/>
            <a:t>Leadership positiva</a:t>
          </a:r>
          <a:endParaRPr lang="it-IT" sz="1200" noProof="0" dirty="0"/>
        </a:p>
      </dgm:t>
    </dgm:pt>
    <dgm:pt modelId="{F92E23EC-85CA-44D5-A9BD-28FC3AC70699}" type="parTrans" cxnId="{29B63A61-EBE6-4108-96C0-98CF6FA6FB1B}">
      <dgm:prSet/>
      <dgm:spPr/>
      <dgm:t>
        <a:bodyPr/>
        <a:lstStyle/>
        <a:p>
          <a:endParaRPr lang="en-GB" sz="1800"/>
        </a:p>
      </dgm:t>
    </dgm:pt>
    <dgm:pt modelId="{FF2E7899-8CB5-4FCA-A16C-04CF35592281}" type="sibTrans" cxnId="{29B63A61-EBE6-4108-96C0-98CF6FA6FB1B}">
      <dgm:prSet/>
      <dgm:spPr/>
      <dgm:t>
        <a:bodyPr/>
        <a:lstStyle/>
        <a:p>
          <a:endParaRPr lang="en-GB" sz="1800"/>
        </a:p>
      </dgm:t>
    </dgm:pt>
    <dgm:pt modelId="{26A7CA84-1032-4CAA-B8D9-D1D951F52521}" type="pres">
      <dgm:prSet presAssocID="{E42A1DDE-0807-45A7-B12F-1EFD7308E5F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E594A62-BD54-403D-9593-9BC8D4B4BCA0}" type="pres">
      <dgm:prSet presAssocID="{D115DE0D-9EED-4698-B6DD-FD34EF4FE95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48C8C9-3101-4899-BBF3-2FC67EF780E4}" type="pres">
      <dgm:prSet presAssocID="{D115DE0D-9EED-4698-B6DD-FD34EF4FE95F}" presName="spNode" presStyleCnt="0"/>
      <dgm:spPr/>
      <dgm:t>
        <a:bodyPr/>
        <a:lstStyle/>
        <a:p>
          <a:endParaRPr lang="it-IT"/>
        </a:p>
      </dgm:t>
    </dgm:pt>
    <dgm:pt modelId="{6D8F91AC-467D-4978-B563-0DBF11F084C3}" type="pres">
      <dgm:prSet presAssocID="{3D46B6A2-FACE-4675-AD09-D5F0F5F7DA30}" presName="sibTrans" presStyleLbl="sibTrans1D1" presStyleIdx="0" presStyleCnt="7"/>
      <dgm:spPr/>
      <dgm:t>
        <a:bodyPr/>
        <a:lstStyle/>
        <a:p>
          <a:endParaRPr lang="en-GB"/>
        </a:p>
      </dgm:t>
    </dgm:pt>
    <dgm:pt modelId="{F38ACD20-7BFA-4449-AA95-CA0E73532766}" type="pres">
      <dgm:prSet presAssocID="{03AAD967-E932-4619-A735-271F0B33A87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608641-E70D-4885-97A6-0CD9C2047E77}" type="pres">
      <dgm:prSet presAssocID="{03AAD967-E932-4619-A735-271F0B33A878}" presName="spNode" presStyleCnt="0"/>
      <dgm:spPr/>
      <dgm:t>
        <a:bodyPr/>
        <a:lstStyle/>
        <a:p>
          <a:endParaRPr lang="it-IT"/>
        </a:p>
      </dgm:t>
    </dgm:pt>
    <dgm:pt modelId="{AD5E7D87-B6DC-425A-8D0E-FB250EBABF14}" type="pres">
      <dgm:prSet presAssocID="{733EB932-F662-496D-A2DD-C53D0BB3D6CD}" presName="sibTrans" presStyleLbl="sibTrans1D1" presStyleIdx="1" presStyleCnt="7"/>
      <dgm:spPr/>
      <dgm:t>
        <a:bodyPr/>
        <a:lstStyle/>
        <a:p>
          <a:endParaRPr lang="en-GB"/>
        </a:p>
      </dgm:t>
    </dgm:pt>
    <dgm:pt modelId="{C1B2EEFF-7A80-4FFE-863E-FBCA34D530FB}" type="pres">
      <dgm:prSet presAssocID="{1805E207-BFB1-41EC-8D0E-3A4078C940D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5D6409-9C77-4617-B9B9-A6FC82EBF9D8}" type="pres">
      <dgm:prSet presAssocID="{1805E207-BFB1-41EC-8D0E-3A4078C940D8}" presName="spNode" presStyleCnt="0"/>
      <dgm:spPr/>
      <dgm:t>
        <a:bodyPr/>
        <a:lstStyle/>
        <a:p>
          <a:endParaRPr lang="it-IT"/>
        </a:p>
      </dgm:t>
    </dgm:pt>
    <dgm:pt modelId="{D75CB7DF-7074-4DA8-9CE3-539F1FB93542}" type="pres">
      <dgm:prSet presAssocID="{42354745-39F3-4EED-8DB6-CC5A9144FA8E}" presName="sibTrans" presStyleLbl="sibTrans1D1" presStyleIdx="2" presStyleCnt="7"/>
      <dgm:spPr/>
      <dgm:t>
        <a:bodyPr/>
        <a:lstStyle/>
        <a:p>
          <a:endParaRPr lang="en-GB"/>
        </a:p>
      </dgm:t>
    </dgm:pt>
    <dgm:pt modelId="{BEDF4A07-D510-4F97-8BDF-C7EE94D372CF}" type="pres">
      <dgm:prSet presAssocID="{9483B692-74B1-4C71-8017-E6C4DE6E68C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B45555-8E09-4336-BC5A-F835DB5CB0EA}" type="pres">
      <dgm:prSet presAssocID="{9483B692-74B1-4C71-8017-E6C4DE6E68C3}" presName="spNode" presStyleCnt="0"/>
      <dgm:spPr/>
      <dgm:t>
        <a:bodyPr/>
        <a:lstStyle/>
        <a:p>
          <a:endParaRPr lang="it-IT"/>
        </a:p>
      </dgm:t>
    </dgm:pt>
    <dgm:pt modelId="{9D147569-8185-4E07-9B87-8EA2B51D8584}" type="pres">
      <dgm:prSet presAssocID="{E09C609F-E5ED-4F8D-A00A-B3CAC14EFB17}" presName="sibTrans" presStyleLbl="sibTrans1D1" presStyleIdx="3" presStyleCnt="7"/>
      <dgm:spPr/>
      <dgm:t>
        <a:bodyPr/>
        <a:lstStyle/>
        <a:p>
          <a:endParaRPr lang="en-GB"/>
        </a:p>
      </dgm:t>
    </dgm:pt>
    <dgm:pt modelId="{C978843D-DD15-4C38-B582-FC8E30594F75}" type="pres">
      <dgm:prSet presAssocID="{17768F4E-919C-4335-8F10-30F550F5EEF8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C36032-221A-40D1-9CBF-1667112B933E}" type="pres">
      <dgm:prSet presAssocID="{17768F4E-919C-4335-8F10-30F550F5EEF8}" presName="spNode" presStyleCnt="0"/>
      <dgm:spPr/>
      <dgm:t>
        <a:bodyPr/>
        <a:lstStyle/>
        <a:p>
          <a:endParaRPr lang="it-IT"/>
        </a:p>
      </dgm:t>
    </dgm:pt>
    <dgm:pt modelId="{3B1DC286-9A50-450C-A2EA-6ACADAADCFBD}" type="pres">
      <dgm:prSet presAssocID="{A6197D26-A8D3-4BDF-BA08-3F7E324C85C0}" presName="sibTrans" presStyleLbl="sibTrans1D1" presStyleIdx="4" presStyleCnt="7"/>
      <dgm:spPr/>
      <dgm:t>
        <a:bodyPr/>
        <a:lstStyle/>
        <a:p>
          <a:endParaRPr lang="en-GB"/>
        </a:p>
      </dgm:t>
    </dgm:pt>
    <dgm:pt modelId="{E5FFA002-B39D-4A2E-97E9-1FC78993CB60}" type="pres">
      <dgm:prSet presAssocID="{2BEDAFB3-22B0-4BFB-B814-FF763B8EAC1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3081F3-92EB-4250-9A2F-F9F6B613D9A1}" type="pres">
      <dgm:prSet presAssocID="{2BEDAFB3-22B0-4BFB-B814-FF763B8EAC1C}" presName="spNode" presStyleCnt="0"/>
      <dgm:spPr/>
      <dgm:t>
        <a:bodyPr/>
        <a:lstStyle/>
        <a:p>
          <a:endParaRPr lang="it-IT"/>
        </a:p>
      </dgm:t>
    </dgm:pt>
    <dgm:pt modelId="{79D5791A-F68B-4C5B-B096-46DFACEEC9BF}" type="pres">
      <dgm:prSet presAssocID="{FF2E7899-8CB5-4FCA-A16C-04CF35592281}" presName="sibTrans" presStyleLbl="sibTrans1D1" presStyleIdx="5" presStyleCnt="7"/>
      <dgm:spPr/>
      <dgm:t>
        <a:bodyPr/>
        <a:lstStyle/>
        <a:p>
          <a:endParaRPr lang="en-GB"/>
        </a:p>
      </dgm:t>
    </dgm:pt>
    <dgm:pt modelId="{6A2E2DDE-9116-4BEC-838C-BFFEFD6E458D}" type="pres">
      <dgm:prSet presAssocID="{6FA4367B-8614-4D94-A04E-4E04ADBD2F8E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77798B-026D-4D10-AC2E-20B9EBAD8731}" type="pres">
      <dgm:prSet presAssocID="{6FA4367B-8614-4D94-A04E-4E04ADBD2F8E}" presName="spNode" presStyleCnt="0"/>
      <dgm:spPr/>
      <dgm:t>
        <a:bodyPr/>
        <a:lstStyle/>
        <a:p>
          <a:endParaRPr lang="it-IT"/>
        </a:p>
      </dgm:t>
    </dgm:pt>
    <dgm:pt modelId="{A944AAAB-E2B8-463B-9560-CCC06E1AD0DC}" type="pres">
      <dgm:prSet presAssocID="{045743C8-3FDF-4481-A69D-FB6FD764A262}" presName="sibTrans" presStyleLbl="sibTrans1D1" presStyleIdx="6" presStyleCnt="7"/>
      <dgm:spPr/>
      <dgm:t>
        <a:bodyPr/>
        <a:lstStyle/>
        <a:p>
          <a:endParaRPr lang="en-GB"/>
        </a:p>
      </dgm:t>
    </dgm:pt>
  </dgm:ptLst>
  <dgm:cxnLst>
    <dgm:cxn modelId="{2224EFB2-0D1B-418B-A53A-F68B0E83603E}" type="presOf" srcId="{A6197D26-A8D3-4BDF-BA08-3F7E324C85C0}" destId="{3B1DC286-9A50-450C-A2EA-6ACADAADCFBD}" srcOrd="0" destOrd="0" presId="urn:microsoft.com/office/officeart/2005/8/layout/cycle5"/>
    <dgm:cxn modelId="{3C7AF4B6-21E5-4331-91FE-2A0C4356115A}" type="presOf" srcId="{D115DE0D-9EED-4698-B6DD-FD34EF4FE95F}" destId="{2E594A62-BD54-403D-9593-9BC8D4B4BCA0}" srcOrd="0" destOrd="0" presId="urn:microsoft.com/office/officeart/2005/8/layout/cycle5"/>
    <dgm:cxn modelId="{9A05823A-D121-4997-8039-37E65AC3ED46}" type="presOf" srcId="{1805E207-BFB1-41EC-8D0E-3A4078C940D8}" destId="{C1B2EEFF-7A80-4FFE-863E-FBCA34D530FB}" srcOrd="0" destOrd="0" presId="urn:microsoft.com/office/officeart/2005/8/layout/cycle5"/>
    <dgm:cxn modelId="{760456D0-EAC9-4F57-9332-3B6B5C701CB4}" type="presOf" srcId="{3D46B6A2-FACE-4675-AD09-D5F0F5F7DA30}" destId="{6D8F91AC-467D-4978-B563-0DBF11F084C3}" srcOrd="0" destOrd="0" presId="urn:microsoft.com/office/officeart/2005/8/layout/cycle5"/>
    <dgm:cxn modelId="{9F130792-23E9-4AC8-8CB8-FD628AF1F321}" srcId="{E42A1DDE-0807-45A7-B12F-1EFD7308E5FA}" destId="{03AAD967-E932-4619-A735-271F0B33A878}" srcOrd="1" destOrd="0" parTransId="{CE2398B9-7D4A-4879-AAB8-C1E63FB7FDBA}" sibTransId="{733EB932-F662-496D-A2DD-C53D0BB3D6CD}"/>
    <dgm:cxn modelId="{B785EBFE-0192-4AF7-ACED-15C6500D8D86}" type="presOf" srcId="{2BEDAFB3-22B0-4BFB-B814-FF763B8EAC1C}" destId="{E5FFA002-B39D-4A2E-97E9-1FC78993CB60}" srcOrd="0" destOrd="0" presId="urn:microsoft.com/office/officeart/2005/8/layout/cycle5"/>
    <dgm:cxn modelId="{E0047229-C99D-40EE-AFE0-80E6DD2BFDA8}" type="presOf" srcId="{6FA4367B-8614-4D94-A04E-4E04ADBD2F8E}" destId="{6A2E2DDE-9116-4BEC-838C-BFFEFD6E458D}" srcOrd="0" destOrd="0" presId="urn:microsoft.com/office/officeart/2005/8/layout/cycle5"/>
    <dgm:cxn modelId="{4C9A0695-19FF-4A24-BEDD-CE0620361755}" type="presOf" srcId="{045743C8-3FDF-4481-A69D-FB6FD764A262}" destId="{A944AAAB-E2B8-463B-9560-CCC06E1AD0DC}" srcOrd="0" destOrd="0" presId="urn:microsoft.com/office/officeart/2005/8/layout/cycle5"/>
    <dgm:cxn modelId="{4A3F79D5-8022-4C86-9749-A9707E3E039C}" type="presOf" srcId="{42354745-39F3-4EED-8DB6-CC5A9144FA8E}" destId="{D75CB7DF-7074-4DA8-9CE3-539F1FB93542}" srcOrd="0" destOrd="0" presId="urn:microsoft.com/office/officeart/2005/8/layout/cycle5"/>
    <dgm:cxn modelId="{1CF84AD7-B990-4C76-A08F-6CE8DA5E2A40}" srcId="{E42A1DDE-0807-45A7-B12F-1EFD7308E5FA}" destId="{9483B692-74B1-4C71-8017-E6C4DE6E68C3}" srcOrd="3" destOrd="0" parTransId="{E15A71A8-F49A-4E62-BA5D-87BE6914C7ED}" sibTransId="{E09C609F-E5ED-4F8D-A00A-B3CAC14EFB17}"/>
    <dgm:cxn modelId="{6ABEBFBB-5748-4B14-AD64-95FA54CE3836}" type="presOf" srcId="{E42A1DDE-0807-45A7-B12F-1EFD7308E5FA}" destId="{26A7CA84-1032-4CAA-B8D9-D1D951F52521}" srcOrd="0" destOrd="0" presId="urn:microsoft.com/office/officeart/2005/8/layout/cycle5"/>
    <dgm:cxn modelId="{07BF924C-C4B0-495B-A268-647E852BA274}" type="presOf" srcId="{E09C609F-E5ED-4F8D-A00A-B3CAC14EFB17}" destId="{9D147569-8185-4E07-9B87-8EA2B51D8584}" srcOrd="0" destOrd="0" presId="urn:microsoft.com/office/officeart/2005/8/layout/cycle5"/>
    <dgm:cxn modelId="{173399DC-ED76-4ABB-AC00-EB3F768AE1C6}" type="presOf" srcId="{FF2E7899-8CB5-4FCA-A16C-04CF35592281}" destId="{79D5791A-F68B-4C5B-B096-46DFACEEC9BF}" srcOrd="0" destOrd="0" presId="urn:microsoft.com/office/officeart/2005/8/layout/cycle5"/>
    <dgm:cxn modelId="{C0D577D4-FFCA-4D43-A196-C6CD11917E57}" srcId="{E42A1DDE-0807-45A7-B12F-1EFD7308E5FA}" destId="{17768F4E-919C-4335-8F10-30F550F5EEF8}" srcOrd="4" destOrd="0" parTransId="{5DE4A248-6271-4081-AC7C-B515BAC8EBC4}" sibTransId="{A6197D26-A8D3-4BDF-BA08-3F7E324C85C0}"/>
    <dgm:cxn modelId="{3CF6B489-CD0A-44B4-9E35-81ADE2555DDB}" type="presOf" srcId="{03AAD967-E932-4619-A735-271F0B33A878}" destId="{F38ACD20-7BFA-4449-AA95-CA0E73532766}" srcOrd="0" destOrd="0" presId="urn:microsoft.com/office/officeart/2005/8/layout/cycle5"/>
    <dgm:cxn modelId="{0CA8A2F5-BB8F-49FE-8301-31266400ECF0}" srcId="{E42A1DDE-0807-45A7-B12F-1EFD7308E5FA}" destId="{D115DE0D-9EED-4698-B6DD-FD34EF4FE95F}" srcOrd="0" destOrd="0" parTransId="{471983D6-E30B-4907-A7F3-93FA6213B286}" sibTransId="{3D46B6A2-FACE-4675-AD09-D5F0F5F7DA30}"/>
    <dgm:cxn modelId="{F6154AD3-7562-43C4-8360-B4A0FDD4E27A}" type="presOf" srcId="{733EB932-F662-496D-A2DD-C53D0BB3D6CD}" destId="{AD5E7D87-B6DC-425A-8D0E-FB250EBABF14}" srcOrd="0" destOrd="0" presId="urn:microsoft.com/office/officeart/2005/8/layout/cycle5"/>
    <dgm:cxn modelId="{7F24D424-5EFC-4942-AD80-480C91B4E422}" type="presOf" srcId="{9483B692-74B1-4C71-8017-E6C4DE6E68C3}" destId="{BEDF4A07-D510-4F97-8BDF-C7EE94D372CF}" srcOrd="0" destOrd="0" presId="urn:microsoft.com/office/officeart/2005/8/layout/cycle5"/>
    <dgm:cxn modelId="{4931BEF0-B1F4-46E5-80D6-17118AF0E921}" type="presOf" srcId="{17768F4E-919C-4335-8F10-30F550F5EEF8}" destId="{C978843D-DD15-4C38-B582-FC8E30594F75}" srcOrd="0" destOrd="0" presId="urn:microsoft.com/office/officeart/2005/8/layout/cycle5"/>
    <dgm:cxn modelId="{31D392AE-474B-4BF9-A803-26F525B8C6BD}" srcId="{E42A1DDE-0807-45A7-B12F-1EFD7308E5FA}" destId="{1805E207-BFB1-41EC-8D0E-3A4078C940D8}" srcOrd="2" destOrd="0" parTransId="{9BD433D5-13C5-4F85-957D-39CA18B88998}" sibTransId="{42354745-39F3-4EED-8DB6-CC5A9144FA8E}"/>
    <dgm:cxn modelId="{BB7E94F8-3F2F-49E4-BECA-4076E74A4BEB}" srcId="{E42A1DDE-0807-45A7-B12F-1EFD7308E5FA}" destId="{6FA4367B-8614-4D94-A04E-4E04ADBD2F8E}" srcOrd="6" destOrd="0" parTransId="{169BADFC-217D-4821-ABE4-9D21DC26F656}" sibTransId="{045743C8-3FDF-4481-A69D-FB6FD764A262}"/>
    <dgm:cxn modelId="{29B63A61-EBE6-4108-96C0-98CF6FA6FB1B}" srcId="{E42A1DDE-0807-45A7-B12F-1EFD7308E5FA}" destId="{2BEDAFB3-22B0-4BFB-B814-FF763B8EAC1C}" srcOrd="5" destOrd="0" parTransId="{F92E23EC-85CA-44D5-A9BD-28FC3AC70699}" sibTransId="{FF2E7899-8CB5-4FCA-A16C-04CF35592281}"/>
    <dgm:cxn modelId="{E3575A90-BDEB-40A7-BC06-1F5FD0760350}" type="presParOf" srcId="{26A7CA84-1032-4CAA-B8D9-D1D951F52521}" destId="{2E594A62-BD54-403D-9593-9BC8D4B4BCA0}" srcOrd="0" destOrd="0" presId="urn:microsoft.com/office/officeart/2005/8/layout/cycle5"/>
    <dgm:cxn modelId="{B60BE89E-D60B-4ED7-B506-BC7733767A6A}" type="presParOf" srcId="{26A7CA84-1032-4CAA-B8D9-D1D951F52521}" destId="{4348C8C9-3101-4899-BBF3-2FC67EF780E4}" srcOrd="1" destOrd="0" presId="urn:microsoft.com/office/officeart/2005/8/layout/cycle5"/>
    <dgm:cxn modelId="{3C351EE4-F644-4C0E-A724-980A6FB7A7EF}" type="presParOf" srcId="{26A7CA84-1032-4CAA-B8D9-D1D951F52521}" destId="{6D8F91AC-467D-4978-B563-0DBF11F084C3}" srcOrd="2" destOrd="0" presId="urn:microsoft.com/office/officeart/2005/8/layout/cycle5"/>
    <dgm:cxn modelId="{8E498691-0A5A-4867-8506-8430B23D22BF}" type="presParOf" srcId="{26A7CA84-1032-4CAA-B8D9-D1D951F52521}" destId="{F38ACD20-7BFA-4449-AA95-CA0E73532766}" srcOrd="3" destOrd="0" presId="urn:microsoft.com/office/officeart/2005/8/layout/cycle5"/>
    <dgm:cxn modelId="{1C39A5DB-4567-449E-A489-72D9244F5F13}" type="presParOf" srcId="{26A7CA84-1032-4CAA-B8D9-D1D951F52521}" destId="{C1608641-E70D-4885-97A6-0CD9C2047E77}" srcOrd="4" destOrd="0" presId="urn:microsoft.com/office/officeart/2005/8/layout/cycle5"/>
    <dgm:cxn modelId="{8245523B-F7AC-4BBB-A779-FC53764A5C9C}" type="presParOf" srcId="{26A7CA84-1032-4CAA-B8D9-D1D951F52521}" destId="{AD5E7D87-B6DC-425A-8D0E-FB250EBABF14}" srcOrd="5" destOrd="0" presId="urn:microsoft.com/office/officeart/2005/8/layout/cycle5"/>
    <dgm:cxn modelId="{D1EFE017-DFE0-46B3-BE38-9F97A008D526}" type="presParOf" srcId="{26A7CA84-1032-4CAA-B8D9-D1D951F52521}" destId="{C1B2EEFF-7A80-4FFE-863E-FBCA34D530FB}" srcOrd="6" destOrd="0" presId="urn:microsoft.com/office/officeart/2005/8/layout/cycle5"/>
    <dgm:cxn modelId="{92DD223A-55B0-4AD3-82A3-800E5E2FF8A3}" type="presParOf" srcId="{26A7CA84-1032-4CAA-B8D9-D1D951F52521}" destId="{635D6409-9C77-4617-B9B9-A6FC82EBF9D8}" srcOrd="7" destOrd="0" presId="urn:microsoft.com/office/officeart/2005/8/layout/cycle5"/>
    <dgm:cxn modelId="{FF9F341D-3DDD-480D-9B93-EDC5C6631C31}" type="presParOf" srcId="{26A7CA84-1032-4CAA-B8D9-D1D951F52521}" destId="{D75CB7DF-7074-4DA8-9CE3-539F1FB93542}" srcOrd="8" destOrd="0" presId="urn:microsoft.com/office/officeart/2005/8/layout/cycle5"/>
    <dgm:cxn modelId="{5DF3B619-6DB0-4D9D-A0F1-45D76DDB279B}" type="presParOf" srcId="{26A7CA84-1032-4CAA-B8D9-D1D951F52521}" destId="{BEDF4A07-D510-4F97-8BDF-C7EE94D372CF}" srcOrd="9" destOrd="0" presId="urn:microsoft.com/office/officeart/2005/8/layout/cycle5"/>
    <dgm:cxn modelId="{70B6EF90-A8DD-49F5-ADA4-221450E088C0}" type="presParOf" srcId="{26A7CA84-1032-4CAA-B8D9-D1D951F52521}" destId="{64B45555-8E09-4336-BC5A-F835DB5CB0EA}" srcOrd="10" destOrd="0" presId="urn:microsoft.com/office/officeart/2005/8/layout/cycle5"/>
    <dgm:cxn modelId="{25348A98-1F81-4D53-A96B-16D89C308616}" type="presParOf" srcId="{26A7CA84-1032-4CAA-B8D9-D1D951F52521}" destId="{9D147569-8185-4E07-9B87-8EA2B51D8584}" srcOrd="11" destOrd="0" presId="urn:microsoft.com/office/officeart/2005/8/layout/cycle5"/>
    <dgm:cxn modelId="{050C18D0-4299-4FEC-859D-5B53050F81D1}" type="presParOf" srcId="{26A7CA84-1032-4CAA-B8D9-D1D951F52521}" destId="{C978843D-DD15-4C38-B582-FC8E30594F75}" srcOrd="12" destOrd="0" presId="urn:microsoft.com/office/officeart/2005/8/layout/cycle5"/>
    <dgm:cxn modelId="{7B649565-0896-4A36-8FC8-0337DB732E3B}" type="presParOf" srcId="{26A7CA84-1032-4CAA-B8D9-D1D951F52521}" destId="{A5C36032-221A-40D1-9CBF-1667112B933E}" srcOrd="13" destOrd="0" presId="urn:microsoft.com/office/officeart/2005/8/layout/cycle5"/>
    <dgm:cxn modelId="{82F589A0-EC52-4EC3-8B68-E5DA687217BF}" type="presParOf" srcId="{26A7CA84-1032-4CAA-B8D9-D1D951F52521}" destId="{3B1DC286-9A50-450C-A2EA-6ACADAADCFBD}" srcOrd="14" destOrd="0" presId="urn:microsoft.com/office/officeart/2005/8/layout/cycle5"/>
    <dgm:cxn modelId="{13AB89D3-62AA-4FFB-A06E-B346D3790E99}" type="presParOf" srcId="{26A7CA84-1032-4CAA-B8D9-D1D951F52521}" destId="{E5FFA002-B39D-4A2E-97E9-1FC78993CB60}" srcOrd="15" destOrd="0" presId="urn:microsoft.com/office/officeart/2005/8/layout/cycle5"/>
    <dgm:cxn modelId="{668BBA62-FF75-43EA-BE45-D7DAD500BD92}" type="presParOf" srcId="{26A7CA84-1032-4CAA-B8D9-D1D951F52521}" destId="{353081F3-92EB-4250-9A2F-F9F6B613D9A1}" srcOrd="16" destOrd="0" presId="urn:microsoft.com/office/officeart/2005/8/layout/cycle5"/>
    <dgm:cxn modelId="{68C0B665-D468-444E-88D2-49841B70D01F}" type="presParOf" srcId="{26A7CA84-1032-4CAA-B8D9-D1D951F52521}" destId="{79D5791A-F68B-4C5B-B096-46DFACEEC9BF}" srcOrd="17" destOrd="0" presId="urn:microsoft.com/office/officeart/2005/8/layout/cycle5"/>
    <dgm:cxn modelId="{FCF50024-1084-46B6-A6EF-FCD63E8D0834}" type="presParOf" srcId="{26A7CA84-1032-4CAA-B8D9-D1D951F52521}" destId="{6A2E2DDE-9116-4BEC-838C-BFFEFD6E458D}" srcOrd="18" destOrd="0" presId="urn:microsoft.com/office/officeart/2005/8/layout/cycle5"/>
    <dgm:cxn modelId="{3CC289F1-ABEB-4A1B-B55A-F977C723C916}" type="presParOf" srcId="{26A7CA84-1032-4CAA-B8D9-D1D951F52521}" destId="{8277798B-026D-4D10-AC2E-20B9EBAD8731}" srcOrd="19" destOrd="0" presId="urn:microsoft.com/office/officeart/2005/8/layout/cycle5"/>
    <dgm:cxn modelId="{7A208407-1A0E-4757-806E-DC538DB9AE85}" type="presParOf" srcId="{26A7CA84-1032-4CAA-B8D9-D1D951F52521}" destId="{A944AAAB-E2B8-463B-9560-CCC06E1AD0DC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7F9FD1-0025-4124-A651-BD3DA8DA4C72}" type="doc">
      <dgm:prSet loTypeId="urn:microsoft.com/office/officeart/2009/layout/CircleArrowProcess" loCatId="cycle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28B8D1C-60DE-4706-9B40-54AF79BBC042}">
      <dgm:prSet phldrT="[Testo]" custT="1"/>
      <dgm:spPr/>
      <dgm:t>
        <a:bodyPr/>
        <a:lstStyle/>
        <a:p>
          <a:r>
            <a:rPr lang="en-GB" sz="1300" dirty="0" err="1" smtClean="0"/>
            <a:t>Presa</a:t>
          </a:r>
          <a:r>
            <a:rPr lang="en-GB" sz="1300" dirty="0" smtClean="0"/>
            <a:t> di </a:t>
          </a:r>
          <a:r>
            <a:rPr lang="en-GB" sz="1300" dirty="0" err="1" smtClean="0"/>
            <a:t>consapevolezza</a:t>
          </a:r>
          <a:endParaRPr lang="en-GB" sz="1300" dirty="0"/>
        </a:p>
      </dgm:t>
    </dgm:pt>
    <dgm:pt modelId="{D6436147-1CD7-4BEE-A35A-E787C069EC1F}" type="parTrans" cxnId="{6BADCD73-3764-4529-BD83-AEEE90190B9C}">
      <dgm:prSet/>
      <dgm:spPr/>
      <dgm:t>
        <a:bodyPr/>
        <a:lstStyle/>
        <a:p>
          <a:endParaRPr lang="en-GB" sz="1300"/>
        </a:p>
      </dgm:t>
    </dgm:pt>
    <dgm:pt modelId="{C7893968-7553-4737-90D5-43D93CEA82F4}" type="sibTrans" cxnId="{6BADCD73-3764-4529-BD83-AEEE90190B9C}">
      <dgm:prSet/>
      <dgm:spPr/>
      <dgm:t>
        <a:bodyPr/>
        <a:lstStyle/>
        <a:p>
          <a:endParaRPr lang="en-GB" sz="1300"/>
        </a:p>
      </dgm:t>
    </dgm:pt>
    <dgm:pt modelId="{E418F42C-FB40-483C-8761-3A71136FDAE3}">
      <dgm:prSet phldrT="[Testo]" custT="1"/>
      <dgm:spPr/>
      <dgm:t>
        <a:bodyPr/>
        <a:lstStyle/>
        <a:p>
          <a:r>
            <a:rPr lang="en-GB" sz="1300" dirty="0" err="1" smtClean="0"/>
            <a:t>Identificazione</a:t>
          </a:r>
          <a:r>
            <a:rPr lang="en-GB" sz="1300" dirty="0" smtClean="0"/>
            <a:t> </a:t>
          </a:r>
          <a:r>
            <a:rPr lang="en-GB" sz="1300" dirty="0" err="1" smtClean="0"/>
            <a:t>delle</a:t>
          </a:r>
          <a:r>
            <a:rPr lang="en-GB" sz="1300" dirty="0" smtClean="0"/>
            <a:t> </a:t>
          </a:r>
          <a:r>
            <a:rPr lang="en-GB" sz="1300" dirty="0" err="1" smtClean="0"/>
            <a:t>criticità</a:t>
          </a:r>
          <a:endParaRPr lang="en-GB" sz="1300" dirty="0"/>
        </a:p>
      </dgm:t>
    </dgm:pt>
    <dgm:pt modelId="{C29D07FC-FC19-4576-AD10-1997A9667FAF}" type="parTrans" cxnId="{C95AEBF6-B2CB-44B9-83DF-B201D28739B5}">
      <dgm:prSet/>
      <dgm:spPr/>
      <dgm:t>
        <a:bodyPr/>
        <a:lstStyle/>
        <a:p>
          <a:endParaRPr lang="en-GB" sz="1300"/>
        </a:p>
      </dgm:t>
    </dgm:pt>
    <dgm:pt modelId="{A6892CBD-D713-4C15-A5CB-A590BFC805F2}" type="sibTrans" cxnId="{C95AEBF6-B2CB-44B9-83DF-B201D28739B5}">
      <dgm:prSet/>
      <dgm:spPr/>
      <dgm:t>
        <a:bodyPr/>
        <a:lstStyle/>
        <a:p>
          <a:endParaRPr lang="en-GB" sz="1300"/>
        </a:p>
      </dgm:t>
    </dgm:pt>
    <dgm:pt modelId="{437D3046-9F3C-408B-BCA8-B03DD3C75CFD}">
      <dgm:prSet phldrT="[Testo]" custT="1"/>
      <dgm:spPr/>
      <dgm:t>
        <a:bodyPr/>
        <a:lstStyle/>
        <a:p>
          <a:r>
            <a:rPr lang="en-GB" sz="1300" dirty="0" err="1" smtClean="0"/>
            <a:t>Definizione</a:t>
          </a:r>
          <a:r>
            <a:rPr lang="en-GB" sz="1300" dirty="0" smtClean="0"/>
            <a:t> di un </a:t>
          </a:r>
          <a:r>
            <a:rPr lang="en-GB" sz="1300" dirty="0" err="1" smtClean="0"/>
            <a:t>modello</a:t>
          </a:r>
          <a:r>
            <a:rPr lang="en-GB" sz="1300" dirty="0" smtClean="0"/>
            <a:t> di </a:t>
          </a:r>
          <a:r>
            <a:rPr lang="en-GB" sz="1300" dirty="0" err="1" smtClean="0"/>
            <a:t>intervento</a:t>
          </a:r>
          <a:endParaRPr lang="en-GB" sz="1300" dirty="0"/>
        </a:p>
      </dgm:t>
    </dgm:pt>
    <dgm:pt modelId="{536539FE-2CAB-4114-A78D-2443ED313DCE}" type="parTrans" cxnId="{49A3044E-FDEA-44D5-A426-C60EB44B8483}">
      <dgm:prSet/>
      <dgm:spPr/>
      <dgm:t>
        <a:bodyPr/>
        <a:lstStyle/>
        <a:p>
          <a:endParaRPr lang="en-GB" sz="1300"/>
        </a:p>
      </dgm:t>
    </dgm:pt>
    <dgm:pt modelId="{D8D472E0-C8BD-4BDF-ABA6-C08E07F068D3}" type="sibTrans" cxnId="{49A3044E-FDEA-44D5-A426-C60EB44B8483}">
      <dgm:prSet/>
      <dgm:spPr/>
      <dgm:t>
        <a:bodyPr/>
        <a:lstStyle/>
        <a:p>
          <a:endParaRPr lang="en-GB" sz="1300"/>
        </a:p>
      </dgm:t>
    </dgm:pt>
    <dgm:pt modelId="{C6324AF2-C8CB-4063-8CDF-D6A23EEBB6CB}">
      <dgm:prSet phldrT="[Testo]" custT="1"/>
      <dgm:spPr/>
      <dgm:t>
        <a:bodyPr/>
        <a:lstStyle/>
        <a:p>
          <a:r>
            <a:rPr lang="en-GB" sz="1300" dirty="0" err="1" smtClean="0"/>
            <a:t>Valutuazione</a:t>
          </a:r>
          <a:r>
            <a:rPr lang="en-GB" sz="1300" dirty="0" smtClean="0"/>
            <a:t> </a:t>
          </a:r>
          <a:r>
            <a:rPr lang="en-GB" sz="1300" dirty="0" err="1" smtClean="0"/>
            <a:t>risultati</a:t>
          </a:r>
          <a:r>
            <a:rPr lang="en-GB" sz="1300" dirty="0" smtClean="0"/>
            <a:t> e follow up</a:t>
          </a:r>
          <a:endParaRPr lang="en-GB" sz="1300" dirty="0"/>
        </a:p>
      </dgm:t>
    </dgm:pt>
    <dgm:pt modelId="{8B066B4D-445F-41F8-9D4E-D21ADE4BA13A}" type="parTrans" cxnId="{BDD066B1-52AE-48C2-9062-8B1B09097FB4}">
      <dgm:prSet/>
      <dgm:spPr/>
      <dgm:t>
        <a:bodyPr/>
        <a:lstStyle/>
        <a:p>
          <a:endParaRPr lang="en-GB" sz="1300"/>
        </a:p>
      </dgm:t>
    </dgm:pt>
    <dgm:pt modelId="{33173E04-9284-48E0-8183-976F95279DCF}" type="sibTrans" cxnId="{BDD066B1-52AE-48C2-9062-8B1B09097FB4}">
      <dgm:prSet/>
      <dgm:spPr/>
      <dgm:t>
        <a:bodyPr/>
        <a:lstStyle/>
        <a:p>
          <a:endParaRPr lang="en-GB" sz="1300"/>
        </a:p>
      </dgm:t>
    </dgm:pt>
    <dgm:pt modelId="{7CB37A25-8C50-4BD4-9DA1-F62E223FDA18}">
      <dgm:prSet phldrT="[Testo]" custT="1"/>
      <dgm:spPr/>
      <dgm:t>
        <a:bodyPr/>
        <a:lstStyle/>
        <a:p>
          <a:r>
            <a:rPr lang="en-GB" sz="1300" dirty="0" err="1" smtClean="0"/>
            <a:t>Fase</a:t>
          </a:r>
          <a:r>
            <a:rPr lang="en-GB" sz="1300" dirty="0" smtClean="0"/>
            <a:t> </a:t>
          </a:r>
          <a:r>
            <a:rPr lang="en-GB" sz="1300" dirty="0" err="1" smtClean="0"/>
            <a:t>diagnostica</a:t>
          </a:r>
          <a:endParaRPr lang="en-GB" sz="1300" dirty="0"/>
        </a:p>
      </dgm:t>
    </dgm:pt>
    <dgm:pt modelId="{0917273D-382E-4E20-BE18-FAF278BDE604}" type="parTrans" cxnId="{03C77E87-3E9B-45D9-96FF-EDA0DB962B9B}">
      <dgm:prSet/>
      <dgm:spPr/>
      <dgm:t>
        <a:bodyPr/>
        <a:lstStyle/>
        <a:p>
          <a:endParaRPr lang="en-GB" sz="1300"/>
        </a:p>
      </dgm:t>
    </dgm:pt>
    <dgm:pt modelId="{1864C242-C95D-4B66-B2C2-A47B5FE3EC4D}" type="sibTrans" cxnId="{03C77E87-3E9B-45D9-96FF-EDA0DB962B9B}">
      <dgm:prSet/>
      <dgm:spPr/>
      <dgm:t>
        <a:bodyPr/>
        <a:lstStyle/>
        <a:p>
          <a:endParaRPr lang="en-GB" sz="1300"/>
        </a:p>
      </dgm:t>
    </dgm:pt>
    <dgm:pt modelId="{F6781B05-CE0A-4D61-8A8B-FBD6524C8408}" type="pres">
      <dgm:prSet presAssocID="{1A7F9FD1-0025-4124-A651-BD3DA8DA4C7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18E18A4-0060-4B09-A71E-1805A5903B5A}" type="pres">
      <dgm:prSet presAssocID="{7CB37A25-8C50-4BD4-9DA1-F62E223FDA18}" presName="Accent1" presStyleCnt="0"/>
      <dgm:spPr/>
      <dgm:t>
        <a:bodyPr/>
        <a:lstStyle/>
        <a:p>
          <a:endParaRPr lang="it-IT"/>
        </a:p>
      </dgm:t>
    </dgm:pt>
    <dgm:pt modelId="{14688577-5C78-4855-A738-F73A83D1C0AF}" type="pres">
      <dgm:prSet presAssocID="{7CB37A25-8C50-4BD4-9DA1-F62E223FDA18}" presName="Accent" presStyleLbl="node1" presStyleIdx="0" presStyleCnt="5"/>
      <dgm:spPr/>
      <dgm:t>
        <a:bodyPr/>
        <a:lstStyle/>
        <a:p>
          <a:endParaRPr lang="it-IT"/>
        </a:p>
      </dgm:t>
    </dgm:pt>
    <dgm:pt modelId="{3663413E-29D5-4870-93B9-489A57CA66FA}" type="pres">
      <dgm:prSet presAssocID="{7CB37A25-8C50-4BD4-9DA1-F62E223FDA18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6A6073-AF06-4444-BA6A-DC9D27064BC7}" type="pres">
      <dgm:prSet presAssocID="{E28B8D1C-60DE-4706-9B40-54AF79BBC042}" presName="Accent2" presStyleCnt="0"/>
      <dgm:spPr/>
      <dgm:t>
        <a:bodyPr/>
        <a:lstStyle/>
        <a:p>
          <a:endParaRPr lang="it-IT"/>
        </a:p>
      </dgm:t>
    </dgm:pt>
    <dgm:pt modelId="{7C6DE12E-A6F3-4575-B8A7-C77D13AB5B6F}" type="pres">
      <dgm:prSet presAssocID="{E28B8D1C-60DE-4706-9B40-54AF79BBC042}" presName="Accent" presStyleLbl="node1" presStyleIdx="1" presStyleCnt="5"/>
      <dgm:spPr/>
      <dgm:t>
        <a:bodyPr/>
        <a:lstStyle/>
        <a:p>
          <a:endParaRPr lang="it-IT"/>
        </a:p>
      </dgm:t>
    </dgm:pt>
    <dgm:pt modelId="{D9F45D8B-8861-4899-8ABA-978F5596FDC7}" type="pres">
      <dgm:prSet presAssocID="{E28B8D1C-60DE-4706-9B40-54AF79BBC042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6EF2D2-EF2C-429E-BCD6-A66801BE6D90}" type="pres">
      <dgm:prSet presAssocID="{E418F42C-FB40-483C-8761-3A71136FDAE3}" presName="Accent3" presStyleCnt="0"/>
      <dgm:spPr/>
      <dgm:t>
        <a:bodyPr/>
        <a:lstStyle/>
        <a:p>
          <a:endParaRPr lang="it-IT"/>
        </a:p>
      </dgm:t>
    </dgm:pt>
    <dgm:pt modelId="{A203E875-8E86-41F3-819C-904297D8254F}" type="pres">
      <dgm:prSet presAssocID="{E418F42C-FB40-483C-8761-3A71136FDAE3}" presName="Accent" presStyleLbl="node1" presStyleIdx="2" presStyleCnt="5"/>
      <dgm:spPr/>
      <dgm:t>
        <a:bodyPr/>
        <a:lstStyle/>
        <a:p>
          <a:endParaRPr lang="it-IT"/>
        </a:p>
      </dgm:t>
    </dgm:pt>
    <dgm:pt modelId="{38E9F422-6C69-4B47-B9B8-AF88973832CB}" type="pres">
      <dgm:prSet presAssocID="{E418F42C-FB40-483C-8761-3A71136FDAE3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FB8BC1C-BE98-4791-849E-0EA621363921}" type="pres">
      <dgm:prSet presAssocID="{437D3046-9F3C-408B-BCA8-B03DD3C75CFD}" presName="Accent4" presStyleCnt="0"/>
      <dgm:spPr/>
      <dgm:t>
        <a:bodyPr/>
        <a:lstStyle/>
        <a:p>
          <a:endParaRPr lang="it-IT"/>
        </a:p>
      </dgm:t>
    </dgm:pt>
    <dgm:pt modelId="{E8D712AE-8EC7-4E9E-A8F2-9C569511DE05}" type="pres">
      <dgm:prSet presAssocID="{437D3046-9F3C-408B-BCA8-B03DD3C75CFD}" presName="Accent" presStyleLbl="node1" presStyleIdx="3" presStyleCnt="5"/>
      <dgm:spPr/>
      <dgm:t>
        <a:bodyPr/>
        <a:lstStyle/>
        <a:p>
          <a:endParaRPr lang="it-IT"/>
        </a:p>
      </dgm:t>
    </dgm:pt>
    <dgm:pt modelId="{A7A1EEA4-20CE-482E-BA40-78289B758F43}" type="pres">
      <dgm:prSet presAssocID="{437D3046-9F3C-408B-BCA8-B03DD3C75CFD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6FB52E8-988F-4B9E-9FCC-A198FBD9912E}" type="pres">
      <dgm:prSet presAssocID="{C6324AF2-C8CB-4063-8CDF-D6A23EEBB6CB}" presName="Accent5" presStyleCnt="0"/>
      <dgm:spPr/>
      <dgm:t>
        <a:bodyPr/>
        <a:lstStyle/>
        <a:p>
          <a:endParaRPr lang="it-IT"/>
        </a:p>
      </dgm:t>
    </dgm:pt>
    <dgm:pt modelId="{D35BBDD7-EA12-4286-AB8C-AF15294E3F9C}" type="pres">
      <dgm:prSet presAssocID="{C6324AF2-C8CB-4063-8CDF-D6A23EEBB6CB}" presName="Accent" presStyleLbl="node1" presStyleIdx="4" presStyleCnt="5"/>
      <dgm:spPr/>
      <dgm:t>
        <a:bodyPr/>
        <a:lstStyle/>
        <a:p>
          <a:endParaRPr lang="it-IT"/>
        </a:p>
      </dgm:t>
    </dgm:pt>
    <dgm:pt modelId="{321828D8-B9C0-4062-A6CE-33D39E73A5BE}" type="pres">
      <dgm:prSet presAssocID="{C6324AF2-C8CB-4063-8CDF-D6A23EEBB6CB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9A3044E-FDEA-44D5-A426-C60EB44B8483}" srcId="{1A7F9FD1-0025-4124-A651-BD3DA8DA4C72}" destId="{437D3046-9F3C-408B-BCA8-B03DD3C75CFD}" srcOrd="3" destOrd="0" parTransId="{536539FE-2CAB-4114-A78D-2443ED313DCE}" sibTransId="{D8D472E0-C8BD-4BDF-ABA6-C08E07F068D3}"/>
    <dgm:cxn modelId="{03C77E87-3E9B-45D9-96FF-EDA0DB962B9B}" srcId="{1A7F9FD1-0025-4124-A651-BD3DA8DA4C72}" destId="{7CB37A25-8C50-4BD4-9DA1-F62E223FDA18}" srcOrd="0" destOrd="0" parTransId="{0917273D-382E-4E20-BE18-FAF278BDE604}" sibTransId="{1864C242-C95D-4B66-B2C2-A47B5FE3EC4D}"/>
    <dgm:cxn modelId="{6BADCD73-3764-4529-BD83-AEEE90190B9C}" srcId="{1A7F9FD1-0025-4124-A651-BD3DA8DA4C72}" destId="{E28B8D1C-60DE-4706-9B40-54AF79BBC042}" srcOrd="1" destOrd="0" parTransId="{D6436147-1CD7-4BEE-A35A-E787C069EC1F}" sibTransId="{C7893968-7553-4737-90D5-43D93CEA82F4}"/>
    <dgm:cxn modelId="{5CAA1215-CFF5-4060-82A6-C39DBBB247EC}" type="presOf" srcId="{1A7F9FD1-0025-4124-A651-BD3DA8DA4C72}" destId="{F6781B05-CE0A-4D61-8A8B-FBD6524C8408}" srcOrd="0" destOrd="0" presId="urn:microsoft.com/office/officeart/2009/layout/CircleArrowProcess"/>
    <dgm:cxn modelId="{CF472328-1535-4501-8E5F-145550AE0624}" type="presOf" srcId="{7CB37A25-8C50-4BD4-9DA1-F62E223FDA18}" destId="{3663413E-29D5-4870-93B9-489A57CA66FA}" srcOrd="0" destOrd="0" presId="urn:microsoft.com/office/officeart/2009/layout/CircleArrowProcess"/>
    <dgm:cxn modelId="{834A5E36-580E-4FED-928C-FCE9537CCCC6}" type="presOf" srcId="{E418F42C-FB40-483C-8761-3A71136FDAE3}" destId="{38E9F422-6C69-4B47-B9B8-AF88973832CB}" srcOrd="0" destOrd="0" presId="urn:microsoft.com/office/officeart/2009/layout/CircleArrowProcess"/>
    <dgm:cxn modelId="{73B0F44C-A188-470A-96EB-03F584A196A4}" type="presOf" srcId="{E28B8D1C-60DE-4706-9B40-54AF79BBC042}" destId="{D9F45D8B-8861-4899-8ABA-978F5596FDC7}" srcOrd="0" destOrd="0" presId="urn:microsoft.com/office/officeart/2009/layout/CircleArrowProcess"/>
    <dgm:cxn modelId="{381FB86B-FC80-42B0-A96C-A5BB1B279F0C}" type="presOf" srcId="{437D3046-9F3C-408B-BCA8-B03DD3C75CFD}" destId="{A7A1EEA4-20CE-482E-BA40-78289B758F43}" srcOrd="0" destOrd="0" presId="urn:microsoft.com/office/officeart/2009/layout/CircleArrowProcess"/>
    <dgm:cxn modelId="{8009C822-D9C1-4E1E-A254-B6DC4E03E156}" type="presOf" srcId="{C6324AF2-C8CB-4063-8CDF-D6A23EEBB6CB}" destId="{321828D8-B9C0-4062-A6CE-33D39E73A5BE}" srcOrd="0" destOrd="0" presId="urn:microsoft.com/office/officeart/2009/layout/CircleArrowProcess"/>
    <dgm:cxn modelId="{BDD066B1-52AE-48C2-9062-8B1B09097FB4}" srcId="{1A7F9FD1-0025-4124-A651-BD3DA8DA4C72}" destId="{C6324AF2-C8CB-4063-8CDF-D6A23EEBB6CB}" srcOrd="4" destOrd="0" parTransId="{8B066B4D-445F-41F8-9D4E-D21ADE4BA13A}" sibTransId="{33173E04-9284-48E0-8183-976F95279DCF}"/>
    <dgm:cxn modelId="{C95AEBF6-B2CB-44B9-83DF-B201D28739B5}" srcId="{1A7F9FD1-0025-4124-A651-BD3DA8DA4C72}" destId="{E418F42C-FB40-483C-8761-3A71136FDAE3}" srcOrd="2" destOrd="0" parTransId="{C29D07FC-FC19-4576-AD10-1997A9667FAF}" sibTransId="{A6892CBD-D713-4C15-A5CB-A590BFC805F2}"/>
    <dgm:cxn modelId="{0289919C-4005-4F3E-A242-36066E0AC93A}" type="presParOf" srcId="{F6781B05-CE0A-4D61-8A8B-FBD6524C8408}" destId="{D18E18A4-0060-4B09-A71E-1805A5903B5A}" srcOrd="0" destOrd="0" presId="urn:microsoft.com/office/officeart/2009/layout/CircleArrowProcess"/>
    <dgm:cxn modelId="{0D94A579-D809-4C26-BC63-7622978D2532}" type="presParOf" srcId="{D18E18A4-0060-4B09-A71E-1805A5903B5A}" destId="{14688577-5C78-4855-A738-F73A83D1C0AF}" srcOrd="0" destOrd="0" presId="urn:microsoft.com/office/officeart/2009/layout/CircleArrowProcess"/>
    <dgm:cxn modelId="{495BB39E-3524-4214-BFC5-1AB6EB1A3C9F}" type="presParOf" srcId="{F6781B05-CE0A-4D61-8A8B-FBD6524C8408}" destId="{3663413E-29D5-4870-93B9-489A57CA66FA}" srcOrd="1" destOrd="0" presId="urn:microsoft.com/office/officeart/2009/layout/CircleArrowProcess"/>
    <dgm:cxn modelId="{82C69895-809C-4AEC-980A-924708857D91}" type="presParOf" srcId="{F6781B05-CE0A-4D61-8A8B-FBD6524C8408}" destId="{0F6A6073-AF06-4444-BA6A-DC9D27064BC7}" srcOrd="2" destOrd="0" presId="urn:microsoft.com/office/officeart/2009/layout/CircleArrowProcess"/>
    <dgm:cxn modelId="{F508C7A5-D244-4DE3-87EE-58F29D46F809}" type="presParOf" srcId="{0F6A6073-AF06-4444-BA6A-DC9D27064BC7}" destId="{7C6DE12E-A6F3-4575-B8A7-C77D13AB5B6F}" srcOrd="0" destOrd="0" presId="urn:microsoft.com/office/officeart/2009/layout/CircleArrowProcess"/>
    <dgm:cxn modelId="{64D36AEC-8B35-4236-8E40-0E377A6BE5F7}" type="presParOf" srcId="{F6781B05-CE0A-4D61-8A8B-FBD6524C8408}" destId="{D9F45D8B-8861-4899-8ABA-978F5596FDC7}" srcOrd="3" destOrd="0" presId="urn:microsoft.com/office/officeart/2009/layout/CircleArrowProcess"/>
    <dgm:cxn modelId="{CB06DE6A-4A5B-491C-90EC-E3639E021475}" type="presParOf" srcId="{F6781B05-CE0A-4D61-8A8B-FBD6524C8408}" destId="{436EF2D2-EF2C-429E-BCD6-A66801BE6D90}" srcOrd="4" destOrd="0" presId="urn:microsoft.com/office/officeart/2009/layout/CircleArrowProcess"/>
    <dgm:cxn modelId="{A0930D94-958A-4524-A86F-81DD74CB0B1B}" type="presParOf" srcId="{436EF2D2-EF2C-429E-BCD6-A66801BE6D90}" destId="{A203E875-8E86-41F3-819C-904297D8254F}" srcOrd="0" destOrd="0" presId="urn:microsoft.com/office/officeart/2009/layout/CircleArrowProcess"/>
    <dgm:cxn modelId="{AFB7ED29-729C-453F-B1DC-7DAF67D129B9}" type="presParOf" srcId="{F6781B05-CE0A-4D61-8A8B-FBD6524C8408}" destId="{38E9F422-6C69-4B47-B9B8-AF88973832CB}" srcOrd="5" destOrd="0" presId="urn:microsoft.com/office/officeart/2009/layout/CircleArrowProcess"/>
    <dgm:cxn modelId="{10776916-0699-4107-BEAE-D41D89431D09}" type="presParOf" srcId="{F6781B05-CE0A-4D61-8A8B-FBD6524C8408}" destId="{3FB8BC1C-BE98-4791-849E-0EA621363921}" srcOrd="6" destOrd="0" presId="urn:microsoft.com/office/officeart/2009/layout/CircleArrowProcess"/>
    <dgm:cxn modelId="{4BBC84EA-4D01-4B20-865E-4CD1AA15B196}" type="presParOf" srcId="{3FB8BC1C-BE98-4791-849E-0EA621363921}" destId="{E8D712AE-8EC7-4E9E-A8F2-9C569511DE05}" srcOrd="0" destOrd="0" presId="urn:microsoft.com/office/officeart/2009/layout/CircleArrowProcess"/>
    <dgm:cxn modelId="{43702086-8B23-4BE6-A021-5026ED966200}" type="presParOf" srcId="{F6781B05-CE0A-4D61-8A8B-FBD6524C8408}" destId="{A7A1EEA4-20CE-482E-BA40-78289B758F43}" srcOrd="7" destOrd="0" presId="urn:microsoft.com/office/officeart/2009/layout/CircleArrowProcess"/>
    <dgm:cxn modelId="{5AC14089-6846-47FB-8850-9CB38A35363B}" type="presParOf" srcId="{F6781B05-CE0A-4D61-8A8B-FBD6524C8408}" destId="{76FB52E8-988F-4B9E-9FCC-A198FBD9912E}" srcOrd="8" destOrd="0" presId="urn:microsoft.com/office/officeart/2009/layout/CircleArrowProcess"/>
    <dgm:cxn modelId="{A7A3D177-BCB6-4F46-8779-5C24AC7199F4}" type="presParOf" srcId="{76FB52E8-988F-4B9E-9FCC-A198FBD9912E}" destId="{D35BBDD7-EA12-4286-AB8C-AF15294E3F9C}" srcOrd="0" destOrd="0" presId="urn:microsoft.com/office/officeart/2009/layout/CircleArrowProcess"/>
    <dgm:cxn modelId="{8D3061CC-8B79-45F3-896E-06305DEB82E4}" type="presParOf" srcId="{F6781B05-CE0A-4D61-8A8B-FBD6524C8408}" destId="{321828D8-B9C0-4062-A6CE-33D39E73A5BE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94A62-BD54-403D-9593-9BC8D4B4BCA0}">
      <dsp:nvSpPr>
        <dsp:cNvPr id="0" name=""/>
        <dsp:cNvSpPr/>
      </dsp:nvSpPr>
      <dsp:spPr>
        <a:xfrm>
          <a:off x="2931495" y="3260"/>
          <a:ext cx="1409816" cy="9163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/>
            <a:t>Normativa anti-discriminazione e pro-</a:t>
          </a:r>
          <a:r>
            <a:rPr lang="it-IT" sz="1200" kern="1200" noProof="0" dirty="0" err="1" smtClean="0"/>
            <a:t>ageing</a:t>
          </a:r>
          <a:endParaRPr lang="it-IT" sz="1200" kern="1200" noProof="0" dirty="0"/>
        </a:p>
      </dsp:txBody>
      <dsp:txXfrm>
        <a:off x="2976229" y="47994"/>
        <a:ext cx="1320348" cy="826912"/>
      </dsp:txXfrm>
    </dsp:sp>
    <dsp:sp modelId="{6D8F91AC-467D-4978-B563-0DBF11F084C3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3503386" y="155905"/>
              </a:moveTo>
              <a:arcTo wR="2614115" hR="2614115" stAng="17393272" swAng="771338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ACD20-7BFA-4449-AA95-CA0E73532766}">
      <dsp:nvSpPr>
        <dsp:cNvPr id="0" name=""/>
        <dsp:cNvSpPr/>
      </dsp:nvSpPr>
      <dsp:spPr>
        <a:xfrm>
          <a:off x="4975293" y="987501"/>
          <a:ext cx="1409816" cy="9163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smtClean="0"/>
            <a:t>Collaborazione inter-istituzionale</a:t>
          </a:r>
          <a:endParaRPr lang="it-IT" sz="1200" kern="1200" noProof="0"/>
        </a:p>
      </dsp:txBody>
      <dsp:txXfrm>
        <a:off x="5020027" y="1032235"/>
        <a:ext cx="1320348" cy="826912"/>
      </dsp:txXfrm>
    </dsp:sp>
    <dsp:sp modelId="{AD5E7D87-B6DC-425A-8D0E-FB250EBABF14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5057442" y="1684731"/>
              </a:moveTo>
              <a:arcTo wR="2614115" hR="2614115" stAng="20350462" swAng="106380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2EEFF-7A80-4FFE-863E-FBCA34D530FB}">
      <dsp:nvSpPr>
        <dsp:cNvPr id="0" name=""/>
        <dsp:cNvSpPr/>
      </dsp:nvSpPr>
      <dsp:spPr>
        <a:xfrm>
          <a:off x="5480069" y="3199071"/>
          <a:ext cx="1409816" cy="9163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smtClean="0"/>
            <a:t>Accordi tra le parti e dialogo sociale</a:t>
          </a:r>
          <a:endParaRPr lang="it-IT" sz="1200" kern="1200" noProof="0"/>
        </a:p>
      </dsp:txBody>
      <dsp:txXfrm>
        <a:off x="5524803" y="3243805"/>
        <a:ext cx="1320348" cy="826912"/>
      </dsp:txXfrm>
    </dsp:sp>
    <dsp:sp modelId="{D75CB7DF-7074-4DA8-9CE3-539F1FB93542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4921674" y="3842437"/>
              </a:moveTo>
              <a:arcTo wR="2614115" hR="2614115" stAng="1681592" swAng="83483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F4A07-D510-4F97-8BDF-C7EE94D372CF}">
      <dsp:nvSpPr>
        <dsp:cNvPr id="0" name=""/>
        <dsp:cNvSpPr/>
      </dsp:nvSpPr>
      <dsp:spPr>
        <a:xfrm>
          <a:off x="4065717" y="4972612"/>
          <a:ext cx="1409816" cy="9163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smtClean="0"/>
            <a:t>Ruolo assegnato alla ricerca-azione</a:t>
          </a:r>
          <a:endParaRPr lang="it-IT" sz="1200" kern="1200" noProof="0"/>
        </a:p>
      </dsp:txBody>
      <dsp:txXfrm>
        <a:off x="4110451" y="5017346"/>
        <a:ext cx="1320348" cy="826912"/>
      </dsp:txXfrm>
    </dsp:sp>
    <dsp:sp modelId="{9D147569-8185-4E07-9B87-8EA2B51D8584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2873231" y="5215357"/>
              </a:moveTo>
              <a:arcTo wR="2614115" hR="2614115" stAng="5058684" swAng="68263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8843D-DD15-4C38-B582-FC8E30594F75}">
      <dsp:nvSpPr>
        <dsp:cNvPr id="0" name=""/>
        <dsp:cNvSpPr/>
      </dsp:nvSpPr>
      <dsp:spPr>
        <a:xfrm>
          <a:off x="1797273" y="4972612"/>
          <a:ext cx="1409816" cy="9163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/>
            <a:t>Competenze inter-disciplinari</a:t>
          </a:r>
          <a:endParaRPr lang="it-IT" sz="1200" kern="1200" noProof="0" dirty="0"/>
        </a:p>
      </dsp:txBody>
      <dsp:txXfrm>
        <a:off x="1842007" y="5017346"/>
        <a:ext cx="1320348" cy="826912"/>
      </dsp:txXfrm>
    </dsp:sp>
    <dsp:sp modelId="{3B1DC286-9A50-450C-A2EA-6ACADAADCFBD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669634" y="4361282"/>
              </a:moveTo>
              <a:arcTo wR="2614115" hR="2614115" stAng="8283569" swAng="83483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FA002-B39D-4A2E-97E9-1FC78993CB60}">
      <dsp:nvSpPr>
        <dsp:cNvPr id="0" name=""/>
        <dsp:cNvSpPr/>
      </dsp:nvSpPr>
      <dsp:spPr>
        <a:xfrm>
          <a:off x="382921" y="3199071"/>
          <a:ext cx="1409816" cy="9163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/>
            <a:t>Leadership positiva</a:t>
          </a:r>
          <a:endParaRPr lang="it-IT" sz="1200" kern="1200" noProof="0" dirty="0"/>
        </a:p>
      </dsp:txBody>
      <dsp:txXfrm>
        <a:off x="427655" y="3243805"/>
        <a:ext cx="1320348" cy="826912"/>
      </dsp:txXfrm>
    </dsp:sp>
    <dsp:sp modelId="{79D5791A-F68B-4C5B-B096-46DFACEEC9BF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3814" y="2472949"/>
              </a:moveTo>
              <a:arcTo wR="2614115" hR="2614115" stAng="10985734" swAng="106380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E2DDE-9116-4BEC-838C-BFFEFD6E458D}">
      <dsp:nvSpPr>
        <dsp:cNvPr id="0" name=""/>
        <dsp:cNvSpPr/>
      </dsp:nvSpPr>
      <dsp:spPr>
        <a:xfrm>
          <a:off x="887697" y="987501"/>
          <a:ext cx="1409816" cy="9163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noProof="0" dirty="0" smtClean="0"/>
            <a:t>Valutazione degli interventi</a:t>
          </a:r>
          <a:endParaRPr lang="it-IT" sz="1200" kern="1200" noProof="0" dirty="0"/>
        </a:p>
      </dsp:txBody>
      <dsp:txXfrm>
        <a:off x="932431" y="1032235"/>
        <a:ext cx="1320348" cy="826912"/>
      </dsp:txXfrm>
    </dsp:sp>
    <dsp:sp modelId="{A944AAAB-E2B8-463B-9560-CCC06E1AD0DC}">
      <dsp:nvSpPr>
        <dsp:cNvPr id="0" name=""/>
        <dsp:cNvSpPr/>
      </dsp:nvSpPr>
      <dsp:spPr>
        <a:xfrm>
          <a:off x="1022288" y="461450"/>
          <a:ext cx="5228231" cy="5228231"/>
        </a:xfrm>
        <a:custGeom>
          <a:avLst/>
          <a:gdLst/>
          <a:ahLst/>
          <a:cxnLst/>
          <a:rect l="0" t="0" r="0" b="0"/>
          <a:pathLst>
            <a:path>
              <a:moveTo>
                <a:pt x="1200195" y="415381"/>
              </a:moveTo>
              <a:arcTo wR="2614115" hR="2614115" stAng="14235390" swAng="77133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p3d z="-22735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88577-5C78-4855-A738-F73A83D1C0AF}">
      <dsp:nvSpPr>
        <dsp:cNvPr id="0" name=""/>
        <dsp:cNvSpPr/>
      </dsp:nvSpPr>
      <dsp:spPr>
        <a:xfrm>
          <a:off x="1737089" y="0"/>
          <a:ext cx="2107035" cy="210714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63413E-29D5-4870-93B9-489A57CA66FA}">
      <dsp:nvSpPr>
        <dsp:cNvPr id="0" name=""/>
        <dsp:cNvSpPr/>
      </dsp:nvSpPr>
      <dsp:spPr>
        <a:xfrm>
          <a:off x="2202289" y="763141"/>
          <a:ext cx="1175845" cy="587659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 smtClean="0"/>
            <a:t>Fase</a:t>
          </a:r>
          <a:r>
            <a:rPr lang="en-GB" sz="1300" kern="1200" dirty="0" smtClean="0"/>
            <a:t> </a:t>
          </a:r>
          <a:r>
            <a:rPr lang="en-GB" sz="1300" kern="1200" dirty="0" err="1" smtClean="0"/>
            <a:t>diagnostica</a:t>
          </a:r>
          <a:endParaRPr lang="en-GB" sz="1300" kern="1200" dirty="0"/>
        </a:p>
      </dsp:txBody>
      <dsp:txXfrm>
        <a:off x="2202289" y="763141"/>
        <a:ext cx="1175845" cy="587659"/>
      </dsp:txXfrm>
    </dsp:sp>
    <dsp:sp modelId="{7C6DE12E-A6F3-4575-B8A7-C77D13AB5B6F}">
      <dsp:nvSpPr>
        <dsp:cNvPr id="0" name=""/>
        <dsp:cNvSpPr/>
      </dsp:nvSpPr>
      <dsp:spPr>
        <a:xfrm>
          <a:off x="1151736" y="1210688"/>
          <a:ext cx="2107035" cy="21071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F45D8B-8861-4899-8ABA-978F5596FDC7}">
      <dsp:nvSpPr>
        <dsp:cNvPr id="0" name=""/>
        <dsp:cNvSpPr/>
      </dsp:nvSpPr>
      <dsp:spPr>
        <a:xfrm>
          <a:off x="1614564" y="1976550"/>
          <a:ext cx="1175845" cy="587659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 smtClean="0"/>
            <a:t>Presa</a:t>
          </a:r>
          <a:r>
            <a:rPr lang="en-GB" sz="1300" kern="1200" dirty="0" smtClean="0"/>
            <a:t> di </a:t>
          </a:r>
          <a:r>
            <a:rPr lang="en-GB" sz="1300" kern="1200" dirty="0" err="1" smtClean="0"/>
            <a:t>consapevolezza</a:t>
          </a:r>
          <a:endParaRPr lang="en-GB" sz="1300" kern="1200" dirty="0"/>
        </a:p>
      </dsp:txBody>
      <dsp:txXfrm>
        <a:off x="1614564" y="1976550"/>
        <a:ext cx="1175845" cy="587659"/>
      </dsp:txXfrm>
    </dsp:sp>
    <dsp:sp modelId="{A203E875-8E86-41F3-819C-904297D8254F}">
      <dsp:nvSpPr>
        <dsp:cNvPr id="0" name=""/>
        <dsp:cNvSpPr/>
      </dsp:nvSpPr>
      <dsp:spPr>
        <a:xfrm>
          <a:off x="1737089" y="2426817"/>
          <a:ext cx="2107035" cy="2107141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E9F422-6C69-4B47-B9B8-AF88973832CB}">
      <dsp:nvSpPr>
        <dsp:cNvPr id="0" name=""/>
        <dsp:cNvSpPr/>
      </dsp:nvSpPr>
      <dsp:spPr>
        <a:xfrm>
          <a:off x="2202289" y="3189279"/>
          <a:ext cx="1175845" cy="587659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 smtClean="0"/>
            <a:t>Identificazione</a:t>
          </a:r>
          <a:r>
            <a:rPr lang="en-GB" sz="1300" kern="1200" dirty="0" smtClean="0"/>
            <a:t> </a:t>
          </a:r>
          <a:r>
            <a:rPr lang="en-GB" sz="1300" kern="1200" dirty="0" err="1" smtClean="0"/>
            <a:t>delle</a:t>
          </a:r>
          <a:r>
            <a:rPr lang="en-GB" sz="1300" kern="1200" dirty="0" smtClean="0"/>
            <a:t> </a:t>
          </a:r>
          <a:r>
            <a:rPr lang="en-GB" sz="1300" kern="1200" dirty="0" err="1" smtClean="0"/>
            <a:t>criticità</a:t>
          </a:r>
          <a:endParaRPr lang="en-GB" sz="1300" kern="1200" dirty="0"/>
        </a:p>
      </dsp:txBody>
      <dsp:txXfrm>
        <a:off x="2202289" y="3189279"/>
        <a:ext cx="1175845" cy="587659"/>
      </dsp:txXfrm>
    </dsp:sp>
    <dsp:sp modelId="{E8D712AE-8EC7-4E9E-A8F2-9C569511DE05}">
      <dsp:nvSpPr>
        <dsp:cNvPr id="0" name=""/>
        <dsp:cNvSpPr/>
      </dsp:nvSpPr>
      <dsp:spPr>
        <a:xfrm>
          <a:off x="1151736" y="3639546"/>
          <a:ext cx="2107035" cy="210714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A1EEA4-20CE-482E-BA40-78289B758F43}">
      <dsp:nvSpPr>
        <dsp:cNvPr id="0" name=""/>
        <dsp:cNvSpPr/>
      </dsp:nvSpPr>
      <dsp:spPr>
        <a:xfrm>
          <a:off x="1614564" y="4402687"/>
          <a:ext cx="1175845" cy="587659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 smtClean="0"/>
            <a:t>Definizione</a:t>
          </a:r>
          <a:r>
            <a:rPr lang="en-GB" sz="1300" kern="1200" dirty="0" smtClean="0"/>
            <a:t> di un </a:t>
          </a:r>
          <a:r>
            <a:rPr lang="en-GB" sz="1300" kern="1200" dirty="0" err="1" smtClean="0"/>
            <a:t>modello</a:t>
          </a:r>
          <a:r>
            <a:rPr lang="en-GB" sz="1300" kern="1200" dirty="0" smtClean="0"/>
            <a:t> di </a:t>
          </a:r>
          <a:r>
            <a:rPr lang="en-GB" sz="1300" kern="1200" dirty="0" err="1" smtClean="0"/>
            <a:t>intervento</a:t>
          </a:r>
          <a:endParaRPr lang="en-GB" sz="1300" kern="1200" dirty="0"/>
        </a:p>
      </dsp:txBody>
      <dsp:txXfrm>
        <a:off x="1614564" y="4402687"/>
        <a:ext cx="1175845" cy="587659"/>
      </dsp:txXfrm>
    </dsp:sp>
    <dsp:sp modelId="{D35BBDD7-EA12-4286-AB8C-AF15294E3F9C}">
      <dsp:nvSpPr>
        <dsp:cNvPr id="0" name=""/>
        <dsp:cNvSpPr/>
      </dsp:nvSpPr>
      <dsp:spPr>
        <a:xfrm>
          <a:off x="1886886" y="4990347"/>
          <a:ext cx="1810208" cy="181127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1828D8-B9C0-4062-A6CE-33D39E73A5BE}">
      <dsp:nvSpPr>
        <dsp:cNvPr id="0" name=""/>
        <dsp:cNvSpPr/>
      </dsp:nvSpPr>
      <dsp:spPr>
        <a:xfrm>
          <a:off x="2202289" y="5616096"/>
          <a:ext cx="1175845" cy="587659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err="1" smtClean="0"/>
            <a:t>Valutuazione</a:t>
          </a:r>
          <a:r>
            <a:rPr lang="en-GB" sz="1300" kern="1200" dirty="0" smtClean="0"/>
            <a:t> </a:t>
          </a:r>
          <a:r>
            <a:rPr lang="en-GB" sz="1300" kern="1200" dirty="0" err="1" smtClean="0"/>
            <a:t>risultati</a:t>
          </a:r>
          <a:r>
            <a:rPr lang="en-GB" sz="1300" kern="1200" dirty="0" smtClean="0"/>
            <a:t> e follow up</a:t>
          </a:r>
          <a:endParaRPr lang="en-GB" sz="1300" kern="1200" dirty="0"/>
        </a:p>
      </dsp:txBody>
      <dsp:txXfrm>
        <a:off x="2202289" y="5616096"/>
        <a:ext cx="1175845" cy="587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B7C10-2E57-8C4E-AFAD-C821FD409B34}" type="datetimeFigureOut">
              <a:rPr lang="it-IT" smtClean="0"/>
              <a:pPr/>
              <a:t>30/11/2012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88512-9275-2149-B944-D827A0B39287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9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4D014-3898-CD42-AA30-C1FC3A65B504}" type="datetimeFigureOut">
              <a:rPr lang="it-IT" smtClean="0"/>
              <a:pPr/>
              <a:t>30/11/2012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391F-55F2-5F47-9D94-DC4A31F1369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60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1F1CD-F0FC-BB44-BD19-2BADB82172C6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mailto:francesco.marcaletti@unicatt.i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hi per questionar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143" y="5638800"/>
            <a:ext cx="6014713" cy="973646"/>
          </a:xfrm>
          <a:prstGeom prst="rect">
            <a:avLst/>
          </a:prstGeom>
        </p:spPr>
      </p:pic>
      <p:sp>
        <p:nvSpPr>
          <p:cNvPr id="16" name="Titolo 15"/>
          <p:cNvSpPr>
            <a:spLocks noGrp="1"/>
          </p:cNvSpPr>
          <p:nvPr>
            <p:ph type="ctrTitle"/>
          </p:nvPr>
        </p:nvSpPr>
        <p:spPr>
          <a:xfrm>
            <a:off x="685800" y="1273800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dirty="0"/>
              <a:t>Dalla consapevolezza all’adozione di pratiche di </a:t>
            </a:r>
            <a:r>
              <a:rPr lang="it-IT" sz="3200" b="1" i="1" dirty="0" err="1"/>
              <a:t>age</a:t>
            </a:r>
            <a:r>
              <a:rPr lang="it-IT" sz="3200" b="1" i="1" dirty="0"/>
              <a:t> management</a:t>
            </a:r>
            <a:r>
              <a:rPr lang="it-IT" sz="3200" b="1" dirty="0"/>
              <a:t>. Modelli e spunti per la gestione del capitale umano a tutte le età a partire da un’esperienza locale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200" dirty="0" smtClean="0"/>
              <a:t> </a:t>
            </a:r>
            <a:r>
              <a:rPr lang="it-IT" sz="1200" b="1" dirty="0"/>
              <a:t>Invecchiamento della popolazione, </a:t>
            </a:r>
            <a:endParaRPr lang="it-IT" sz="1200" dirty="0"/>
          </a:p>
          <a:p>
            <a:r>
              <a:rPr lang="it-IT" sz="1200" b="1" dirty="0"/>
              <a:t>politiche del lavoro e del life-long </a:t>
            </a:r>
            <a:r>
              <a:rPr lang="it-IT" sz="1200" b="1" dirty="0" err="1"/>
              <a:t>learning</a:t>
            </a:r>
            <a:r>
              <a:rPr lang="it-IT" sz="1200" b="1" dirty="0"/>
              <a:t> </a:t>
            </a:r>
            <a:endParaRPr lang="it-IT" sz="1200" dirty="0"/>
          </a:p>
          <a:p>
            <a:r>
              <a:rPr lang="it-IT" sz="1200" i="1" dirty="0" smtClean="0"/>
              <a:t>Roma, </a:t>
            </a:r>
            <a:r>
              <a:rPr lang="it-IT" sz="1200" i="1" dirty="0" err="1" smtClean="0"/>
              <a:t>Isfol</a:t>
            </a:r>
            <a:r>
              <a:rPr lang="it-IT" sz="1200" i="1" dirty="0" smtClean="0"/>
              <a:t>, </a:t>
            </a:r>
            <a:r>
              <a:rPr lang="it-IT" sz="1200" dirty="0"/>
              <a:t>26-27 </a:t>
            </a:r>
            <a:r>
              <a:rPr lang="it-IT" sz="1200" dirty="0" smtClean="0"/>
              <a:t>novembre 2012</a:t>
            </a:r>
            <a:endParaRPr lang="en-GB" sz="1200" dirty="0" smtClean="0"/>
          </a:p>
          <a:p>
            <a:endParaRPr lang="en-GB" sz="1200" dirty="0" smtClean="0"/>
          </a:p>
          <a:p>
            <a:r>
              <a:rPr lang="en-GB" sz="1200" dirty="0" smtClean="0"/>
              <a:t>Francesco Marcaletti</a:t>
            </a:r>
          </a:p>
          <a:p>
            <a:r>
              <a:rPr lang="en-GB" sz="1200" dirty="0" smtClean="0"/>
              <a:t>Active Ageing Lab Net, Trento</a:t>
            </a:r>
          </a:p>
          <a:p>
            <a:r>
              <a:rPr lang="en-GB" sz="1200" dirty="0" err="1" smtClean="0"/>
              <a:t>Università</a:t>
            </a:r>
            <a:r>
              <a:rPr lang="en-GB" sz="1200" dirty="0" smtClean="0"/>
              <a:t> </a:t>
            </a:r>
            <a:r>
              <a:rPr lang="en-GB" sz="1200" dirty="0" err="1" smtClean="0"/>
              <a:t>Cattolica</a:t>
            </a:r>
            <a:r>
              <a:rPr lang="en-GB" sz="1200" dirty="0" smtClean="0"/>
              <a:t> del </a:t>
            </a:r>
            <a:r>
              <a:rPr lang="en-GB" sz="1200" dirty="0" err="1" smtClean="0"/>
              <a:t>Sacro</a:t>
            </a:r>
            <a:r>
              <a:rPr lang="en-GB" sz="1200" dirty="0" smtClean="0"/>
              <a:t> </a:t>
            </a:r>
            <a:r>
              <a:rPr lang="en-GB" sz="1200" dirty="0" err="1" smtClean="0"/>
              <a:t>Cuore</a:t>
            </a:r>
            <a:r>
              <a:rPr lang="en-GB" sz="1200" dirty="0" smtClean="0"/>
              <a:t>, Milano</a:t>
            </a:r>
            <a:endParaRPr lang="en-GB" sz="1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127" y="5715752"/>
            <a:ext cx="1265991" cy="819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11561" y="266700"/>
            <a:ext cx="8303840" cy="1074068"/>
          </a:xfrm>
        </p:spPr>
        <p:txBody>
          <a:bodyPr anchor="t">
            <a:normAutofit/>
          </a:bodyPr>
          <a:lstStyle/>
          <a:p>
            <a:r>
              <a:rPr lang="it-IT" sz="2800" dirty="0" smtClean="0"/>
              <a:t>Cosa insegnano le pratiche affermatesi a livello europeo</a:t>
            </a:r>
            <a:endParaRPr lang="it-IT" sz="28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883962"/>
              </p:ext>
            </p:extLst>
          </p:nvPr>
        </p:nvGraphicFramePr>
        <p:xfrm>
          <a:off x="323528" y="476672"/>
          <a:ext cx="7272808" cy="5892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Segnaposto testo 5"/>
          <p:cNvSpPr>
            <a:spLocks noGrp="1"/>
          </p:cNvSpPr>
          <p:nvPr>
            <p:ph type="body" sz="half" idx="2"/>
          </p:nvPr>
        </p:nvSpPr>
        <p:spPr>
          <a:xfrm>
            <a:off x="5868144" y="980728"/>
            <a:ext cx="3008313" cy="1710680"/>
          </a:xfrm>
        </p:spPr>
        <p:txBody>
          <a:bodyPr/>
          <a:lstStyle/>
          <a:p>
            <a:r>
              <a:rPr lang="it-IT" dirty="0" smtClean="0"/>
              <a:t>Quali elementi comuni è possibile identificare in termini di condizioni di fattibilità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8-51E8-4F09-8E2B-90C47CD65DC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8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AsOne/>
      </p:bldGraphic>
      <p:bldP spid="1024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3234308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Lo sviluppo metodologico dei modelli di intervento nel campo </a:t>
            </a:r>
            <a:r>
              <a:rPr lang="it-IT" sz="2800" dirty="0" err="1" smtClean="0"/>
              <a:t>dell’</a:t>
            </a:r>
            <a:r>
              <a:rPr lang="it-IT" sz="2800" i="1" dirty="0" err="1" smtClean="0"/>
              <a:t>age</a:t>
            </a:r>
            <a:r>
              <a:rPr lang="it-IT" sz="2800" i="1" dirty="0" smtClean="0"/>
              <a:t> management</a:t>
            </a:r>
            <a:endParaRPr lang="it-IT" sz="2800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047753"/>
              </p:ext>
            </p:extLst>
          </p:nvPr>
        </p:nvGraphicFramePr>
        <p:xfrm>
          <a:off x="719138" y="-675456"/>
          <a:ext cx="4995862" cy="6801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Segnaposto testo 2"/>
          <p:cNvSpPr>
            <a:spLocks noGrp="1"/>
          </p:cNvSpPr>
          <p:nvPr>
            <p:ph type="body" sz="half" idx="2"/>
          </p:nvPr>
        </p:nvSpPr>
        <p:spPr>
          <a:xfrm>
            <a:off x="5907087" y="3573016"/>
            <a:ext cx="3008313" cy="2553147"/>
          </a:xfrm>
        </p:spPr>
        <p:txBody>
          <a:bodyPr/>
          <a:lstStyle/>
          <a:p>
            <a:r>
              <a:rPr lang="it-IT" dirty="0" smtClean="0"/>
              <a:t>Quali elementi comuni è possibile osservare nelle pratiche di successo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40E8-51E8-4F09-8E2B-90C47CD65DC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291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112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/>
              <a:t>Progetto AWARE</a:t>
            </a:r>
            <a:br>
              <a:rPr lang="it-IT" sz="2800" b="1" dirty="0"/>
            </a:br>
            <a:r>
              <a:rPr lang="it-IT" sz="2800" b="1" dirty="0" err="1"/>
              <a:t>Ageing</a:t>
            </a:r>
            <a:r>
              <a:rPr lang="it-IT" sz="2800" b="1" dirty="0"/>
              <a:t> </a:t>
            </a:r>
            <a:r>
              <a:rPr lang="it-IT" sz="2800" b="1" dirty="0" err="1"/>
              <a:t>Workers</a:t>
            </a:r>
            <a:r>
              <a:rPr lang="it-IT" sz="2800" b="1" dirty="0"/>
              <a:t> </a:t>
            </a:r>
            <a:r>
              <a:rPr lang="it-IT" sz="2800" b="1" dirty="0" err="1"/>
              <a:t>Awareness</a:t>
            </a:r>
            <a:r>
              <a:rPr lang="it-IT" sz="2800" b="1" dirty="0"/>
              <a:t> to Recuperate </a:t>
            </a:r>
            <a:r>
              <a:rPr lang="it-IT" sz="2800" b="1" dirty="0" err="1"/>
              <a:t>Employability</a:t>
            </a:r>
            <a:endParaRPr lang="it-IT" sz="2800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Azione </a:t>
            </a:r>
            <a:r>
              <a:rPr lang="it-IT" dirty="0" smtClean="0"/>
              <a:t>Promossa dalla Provincia autonoma di Trento nel quadro delle azioni innovative ex art</a:t>
            </a:r>
            <a:r>
              <a:rPr lang="it-IT" dirty="0"/>
              <a:t>. 6 FSE (periodo 2004-2007)</a:t>
            </a:r>
          </a:p>
          <a:p>
            <a:pPr lvl="1"/>
            <a:r>
              <a:rPr lang="it-IT" dirty="0"/>
              <a:t>Analisi a livello locale</a:t>
            </a:r>
          </a:p>
          <a:p>
            <a:pPr lvl="1"/>
            <a:r>
              <a:rPr lang="it-IT" dirty="0"/>
              <a:t>Coinvolgimento parti sociali</a:t>
            </a:r>
          </a:p>
          <a:p>
            <a:pPr lvl="1"/>
            <a:r>
              <a:rPr lang="it-IT" dirty="0"/>
              <a:t>Sviluppo metodologico</a:t>
            </a:r>
          </a:p>
          <a:p>
            <a:pPr lvl="1"/>
            <a:r>
              <a:rPr lang="it-IT" dirty="0"/>
              <a:t>Formazione formatori</a:t>
            </a:r>
          </a:p>
          <a:p>
            <a:r>
              <a:rPr lang="it-IT" dirty="0"/>
              <a:t>Risultati</a:t>
            </a:r>
          </a:p>
          <a:p>
            <a:pPr lvl="1"/>
            <a:r>
              <a:rPr lang="it-IT" dirty="0"/>
              <a:t>Portare nella programmazione del FSE l’attenzione ai lavoratori «over»</a:t>
            </a:r>
          </a:p>
          <a:p>
            <a:pPr lvl="1"/>
            <a:r>
              <a:rPr lang="it-IT" dirty="0"/>
              <a:t>A oggi, circa 250 progetti formativi indirizzati a lavoratori e disoccupati 50+</a:t>
            </a:r>
          </a:p>
          <a:p>
            <a:pPr lvl="1"/>
            <a:r>
              <a:rPr lang="it-IT" dirty="0"/>
              <a:t>Attività di disseminazione e sensibilizzazione</a:t>
            </a:r>
            <a:r>
              <a:rPr lang="it-IT" dirty="0" smtClean="0"/>
              <a:t>: cinque convegni </a:t>
            </a:r>
            <a:r>
              <a:rPr lang="it-IT" dirty="0"/>
              <a:t>internazionali tra 2007 e </a:t>
            </a:r>
            <a:r>
              <a:rPr lang="it-IT" dirty="0" smtClean="0"/>
              <a:t>2008 (tre in Italia e due in paesi </a:t>
            </a:r>
            <a:r>
              <a:rPr lang="it-IT" i="1" dirty="0" smtClean="0"/>
              <a:t>partner</a:t>
            </a:r>
            <a:r>
              <a:rPr lang="it-IT" dirty="0" smtClean="0"/>
              <a:t>)</a:t>
            </a:r>
            <a:endParaRPr lang="it-IT" dirty="0"/>
          </a:p>
          <a:p>
            <a:pPr lvl="1"/>
            <a:r>
              <a:rPr lang="it-IT" dirty="0"/>
              <a:t>Identificazione di forme appropriate per consolidare i risultati e implementare le attività avviate su base </a:t>
            </a:r>
            <a:r>
              <a:rPr lang="it-IT" dirty="0" smtClean="0"/>
              <a:t>continuativa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223" y="2524655"/>
            <a:ext cx="2508519" cy="901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9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7895"/>
            <a:ext cx="8229600" cy="11430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Active </a:t>
            </a:r>
            <a:r>
              <a:rPr lang="it-IT" sz="2800" b="1" dirty="0" err="1" smtClean="0"/>
              <a:t>Ageing</a:t>
            </a:r>
            <a:r>
              <a:rPr lang="it-IT" sz="2800" b="1" dirty="0" smtClean="0"/>
              <a:t> Lab Net</a:t>
            </a:r>
            <a:br>
              <a:rPr lang="it-IT" sz="2800" b="1" dirty="0" smtClean="0"/>
            </a:br>
            <a:r>
              <a:rPr lang="it-IT" sz="2800" b="1" dirty="0" smtClean="0"/>
              <a:t>Laboratorio permanente sull’invecchiamento attivo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Laboratorio permanente sull’invecchiamento attivo </a:t>
            </a:r>
            <a:r>
              <a:rPr lang="it-IT" dirty="0" smtClean="0"/>
              <a:t>(anno di avvio 2008, attualmente in corso) </a:t>
            </a:r>
            <a:r>
              <a:rPr lang="it-IT" dirty="0"/>
              <a:t>con il supporto del </a:t>
            </a:r>
            <a:r>
              <a:rPr lang="it-IT" dirty="0" smtClean="0"/>
              <a:t>FSE, gestito dall’Università Cattolica del Sacro Cuore</a:t>
            </a:r>
          </a:p>
          <a:p>
            <a:pPr lvl="1"/>
            <a:r>
              <a:rPr lang="it-IT" dirty="0" smtClean="0"/>
              <a:t>Analisi a livello locale</a:t>
            </a:r>
          </a:p>
          <a:p>
            <a:pPr lvl="1"/>
            <a:r>
              <a:rPr lang="it-IT" dirty="0" smtClean="0"/>
              <a:t>Analisi buone pratiche</a:t>
            </a:r>
          </a:p>
          <a:p>
            <a:pPr lvl="1"/>
            <a:r>
              <a:rPr lang="it-IT" dirty="0" smtClean="0"/>
              <a:t>Sensibilizzazione </a:t>
            </a:r>
            <a:r>
              <a:rPr lang="it-IT" i="1" dirty="0" err="1" smtClean="0"/>
              <a:t>stakeholders</a:t>
            </a:r>
            <a:endParaRPr lang="it-IT" dirty="0" smtClean="0"/>
          </a:p>
          <a:p>
            <a:pPr lvl="1"/>
            <a:r>
              <a:rPr lang="it-IT" dirty="0" smtClean="0"/>
              <a:t>Avvio di una attività di </a:t>
            </a:r>
            <a:r>
              <a:rPr lang="it-IT" i="1" dirty="0" smtClean="0"/>
              <a:t>networking</a:t>
            </a:r>
            <a:r>
              <a:rPr lang="it-IT" dirty="0" smtClean="0"/>
              <a:t> a livello nazionale e transnazionale</a:t>
            </a:r>
          </a:p>
          <a:p>
            <a:r>
              <a:rPr lang="it-IT" dirty="0" smtClean="0"/>
              <a:t>Risultati:</a:t>
            </a:r>
          </a:p>
          <a:p>
            <a:pPr lvl="1"/>
            <a:r>
              <a:rPr lang="it-IT" dirty="0" smtClean="0"/>
              <a:t>Diffusione dei risultati delle analisi condotte</a:t>
            </a:r>
          </a:p>
          <a:p>
            <a:pPr lvl="1"/>
            <a:r>
              <a:rPr lang="it-IT" dirty="0" smtClean="0"/>
              <a:t>Implementazione di un </a:t>
            </a:r>
            <a:r>
              <a:rPr lang="it-IT" i="1" dirty="0" err="1" smtClean="0"/>
              <a:t>handbook</a:t>
            </a:r>
            <a:r>
              <a:rPr lang="it-IT" dirty="0" smtClean="0"/>
              <a:t> metodologico sulle pratiche di </a:t>
            </a:r>
            <a:r>
              <a:rPr lang="it-IT" i="1" dirty="0" err="1" smtClean="0"/>
              <a:t>age</a:t>
            </a:r>
            <a:r>
              <a:rPr lang="it-IT" i="1" dirty="0" smtClean="0"/>
              <a:t> management</a:t>
            </a:r>
            <a:r>
              <a:rPr lang="it-IT" dirty="0" smtClean="0"/>
              <a:t> nei contesti organizzativi</a:t>
            </a:r>
          </a:p>
          <a:p>
            <a:pPr lvl="1"/>
            <a:r>
              <a:rPr lang="it-IT" dirty="0" smtClean="0"/>
              <a:t>Due seminari internazionali tra 2009 e 2010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450" y="4971708"/>
            <a:ext cx="1929865" cy="1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3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Sperimentazione di pratiche di </a:t>
            </a:r>
            <a:r>
              <a:rPr lang="it-IT" sz="2800" b="1" i="1" dirty="0" err="1" smtClean="0"/>
              <a:t>age</a:t>
            </a:r>
            <a:r>
              <a:rPr lang="it-IT" sz="2800" b="1" i="1" dirty="0" smtClean="0"/>
              <a:t> management</a:t>
            </a:r>
            <a:endParaRPr lang="it-IT" sz="2800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In fase di realizzazione (periodo 2011-2013) con il supporto del FSE e la gestione dell’UCSC</a:t>
            </a:r>
          </a:p>
          <a:p>
            <a:r>
              <a:rPr lang="it-IT" dirty="0" smtClean="0"/>
              <a:t>Superamento degli interventi «mediati» e implementazione di una logica di ricerca-azione</a:t>
            </a:r>
          </a:p>
          <a:p>
            <a:r>
              <a:rPr lang="it-IT" dirty="0" smtClean="0"/>
              <a:t>Coinvolgimento diretto delle organizzazioni di lavoro sia del settore privato sia del pubblico</a:t>
            </a:r>
          </a:p>
          <a:p>
            <a:r>
              <a:rPr lang="it-IT" dirty="0" smtClean="0"/>
              <a:t>Proposta di strumenti di analisi organizzativa centrati sul fattore età quale chiave di lettura inedita (QAW-q):</a:t>
            </a:r>
          </a:p>
          <a:p>
            <a:pPr lvl="1"/>
            <a:r>
              <a:rPr lang="it-IT" dirty="0" smtClean="0"/>
              <a:t>Dimensione intra/extra organizzativa</a:t>
            </a:r>
          </a:p>
          <a:p>
            <a:pPr lvl="1"/>
            <a:r>
              <a:rPr lang="it-IT" dirty="0" smtClean="0"/>
              <a:t>Significati dell’età (anagrafica, </a:t>
            </a:r>
            <a:r>
              <a:rPr lang="it-IT" i="1" dirty="0" err="1" smtClean="0"/>
              <a:t>seniority</a:t>
            </a:r>
            <a:r>
              <a:rPr lang="it-IT" dirty="0" smtClean="0"/>
              <a:t>, contribuzione)</a:t>
            </a:r>
          </a:p>
          <a:p>
            <a:pPr lvl="1"/>
            <a:r>
              <a:rPr lang="it-IT" dirty="0" smtClean="0"/>
              <a:t>Influenza del fattore tempo</a:t>
            </a:r>
          </a:p>
          <a:p>
            <a:r>
              <a:rPr lang="it-IT" dirty="0" smtClean="0"/>
              <a:t>Identificazione delle aree di criticità associate a otto temi chiave: salute, competenze, motivazione, organizzazione del lavoro, relazioni, sicurezza economica, </a:t>
            </a:r>
            <a:r>
              <a:rPr lang="it-IT" i="1" dirty="0" smtClean="0"/>
              <a:t>work-life balance</a:t>
            </a:r>
            <a:r>
              <a:rPr lang="it-IT" dirty="0" smtClean="0"/>
              <a:t>, identità professionale</a:t>
            </a:r>
            <a:endParaRPr lang="it-IT" i="1" dirty="0" smtClean="0"/>
          </a:p>
          <a:p>
            <a:r>
              <a:rPr lang="it-IT" dirty="0" smtClean="0"/>
              <a:t>Coinvolgimento del </a:t>
            </a:r>
            <a:r>
              <a:rPr lang="it-IT" i="1" dirty="0" smtClean="0"/>
              <a:t>management</a:t>
            </a:r>
            <a:r>
              <a:rPr lang="it-IT" dirty="0" smtClean="0"/>
              <a:t> nell’identificazione delle leve organizzative da utilizzare per intervenire sulle criticità rilevate</a:t>
            </a:r>
          </a:p>
          <a:p>
            <a:r>
              <a:rPr lang="it-IT" dirty="0" smtClean="0"/>
              <a:t>Accompagnamento e </a:t>
            </a:r>
            <a:r>
              <a:rPr lang="it-IT" i="1" dirty="0" err="1" smtClean="0"/>
              <a:t>follow</a:t>
            </a:r>
            <a:r>
              <a:rPr lang="it-IT" i="1" dirty="0" smtClean="0"/>
              <a:t> up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QAW-score per area e classi di età</a:t>
            </a:r>
            <a:endParaRPr lang="it-IT" sz="28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26 nov. 2012</a:t>
            </a:r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Francesco Marcaletti - AALN</a:t>
            </a: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1F1CD-F0FC-BB44-BD19-2BADB82172C6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7" name="Segnaposto contenuto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8262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315200" y="5977393"/>
            <a:ext cx="77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n. 94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86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ttotitolo 9"/>
          <p:cNvSpPr>
            <a:spLocks noGrp="1"/>
          </p:cNvSpPr>
          <p:nvPr>
            <p:ph type="subTitle" idx="1"/>
          </p:nvPr>
        </p:nvSpPr>
        <p:spPr>
          <a:xfrm>
            <a:off x="1371600" y="2986043"/>
            <a:ext cx="6400800" cy="245918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Francesco </a:t>
            </a:r>
            <a:r>
              <a:rPr lang="it-IT" sz="1300" dirty="0" err="1" smtClean="0">
                <a:solidFill>
                  <a:srgbClr val="898989"/>
                </a:solidFill>
              </a:rPr>
              <a:t>Marcaletti</a:t>
            </a:r>
            <a:endParaRPr lang="it-IT" sz="13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Centro di Ricerca WWELL</a:t>
            </a: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Dipartimento di Sociologia</a:t>
            </a: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Università Cattolica del Sacro Cuore</a:t>
            </a:r>
          </a:p>
          <a:p>
            <a:pPr eaLnBrk="1" hangingPunct="1">
              <a:lnSpc>
                <a:spcPct val="80000"/>
              </a:lnSpc>
            </a:pPr>
            <a:r>
              <a:rPr lang="it-IT" sz="1300" dirty="0" err="1" smtClean="0">
                <a:solidFill>
                  <a:srgbClr val="898989"/>
                </a:solidFill>
              </a:rPr>
              <a:t>L.Go</a:t>
            </a:r>
            <a:r>
              <a:rPr lang="it-IT" sz="1300" dirty="0" smtClean="0">
                <a:solidFill>
                  <a:srgbClr val="898989"/>
                </a:solidFill>
              </a:rPr>
              <a:t> Gemelli, 1</a:t>
            </a: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20123 Milano</a:t>
            </a: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  <a:hlinkClick r:id="rId2"/>
              </a:rPr>
              <a:t>francesco.marcaletti@unicatt.it</a:t>
            </a:r>
            <a:endParaRPr lang="it-IT" sz="13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+39 02 7234.3982</a:t>
            </a:r>
          </a:p>
          <a:p>
            <a:pPr eaLnBrk="1" hangingPunct="1">
              <a:lnSpc>
                <a:spcPct val="80000"/>
              </a:lnSpc>
            </a:pPr>
            <a:r>
              <a:rPr lang="it-IT" sz="1300" dirty="0" smtClean="0">
                <a:solidFill>
                  <a:srgbClr val="898989"/>
                </a:solidFill>
              </a:rPr>
              <a:t>+39 3355934181</a:t>
            </a:r>
          </a:p>
          <a:p>
            <a:pPr eaLnBrk="1" hangingPunct="1">
              <a:lnSpc>
                <a:spcPct val="80000"/>
              </a:lnSpc>
            </a:pPr>
            <a:endParaRPr lang="it-IT" sz="1300" dirty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it-IT" sz="1300" dirty="0" smtClean="0">
              <a:solidFill>
                <a:srgbClr val="898989"/>
              </a:solidFill>
            </a:endParaRPr>
          </a:p>
          <a:p>
            <a:pPr>
              <a:lnSpc>
                <a:spcPct val="80000"/>
              </a:lnSpc>
            </a:pPr>
            <a:r>
              <a:rPr lang="it-IT" sz="2000" b="1" dirty="0">
                <a:solidFill>
                  <a:srgbClr val="898989"/>
                </a:solidFill>
              </a:rPr>
              <a:t>http://agesatwork.blogspot.it/</a:t>
            </a:r>
            <a:endParaRPr lang="it-IT" sz="2000" b="1" dirty="0" smtClean="0">
              <a:solidFill>
                <a:srgbClr val="898989"/>
              </a:solidFill>
            </a:endParaRPr>
          </a:p>
        </p:txBody>
      </p:sp>
      <p:pic>
        <p:nvPicPr>
          <p:cNvPr id="4" name="Picture 2" descr="http://masterin.it/img/Clienti/unicattolica/unicattolica_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52" y="1239521"/>
            <a:ext cx="3095919" cy="127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66" y="1150124"/>
            <a:ext cx="1929865" cy="1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8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dic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550</Words>
  <Application>Microsoft Office PowerPoint</Application>
  <PresentationFormat>Presentazione su schermo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Dalla consapevolezza all’adozione di pratiche di age management. Modelli e spunti per la gestione del capitale umano a tutte le età a partire da un’esperienza locale</vt:lpstr>
      <vt:lpstr>Cosa insegnano le pratiche affermatesi a livello europeo</vt:lpstr>
      <vt:lpstr>Lo sviluppo metodologico dei modelli di intervento nel campo dell’age management</vt:lpstr>
      <vt:lpstr>Progetto AWARE Ageing Workers Awareness to Recuperate Employability</vt:lpstr>
      <vt:lpstr>Active Ageing Lab Net Laboratorio permanente sull’invecchiamento attivo</vt:lpstr>
      <vt:lpstr>Sperimentazione di pratiche di age management</vt:lpstr>
      <vt:lpstr>QAW-score per area e classi di età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ageing and familistic welfare regimes in a local context: experiences and recommendations</dc:title>
  <dc:creator>Francesco Marcaletti</dc:creator>
  <cp:lastModifiedBy>Micheletta Camilla</cp:lastModifiedBy>
  <cp:revision>21</cp:revision>
  <dcterms:created xsi:type="dcterms:W3CDTF">2012-09-16T12:46:42Z</dcterms:created>
  <dcterms:modified xsi:type="dcterms:W3CDTF">2012-11-30T09:18:31Z</dcterms:modified>
</cp:coreProperties>
</file>