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613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42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9551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2343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265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536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0086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258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870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459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300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97A87-6060-4EB8-A4AC-9B5B8719C0F9}" type="datetimeFigureOut">
              <a:rPr lang="it-IT" smtClean="0"/>
              <a:t>06/11/2018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AFA7-9F84-4B1D-ABE4-62BA3B10C3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618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904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58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9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57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9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3754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800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26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192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276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041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819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805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64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64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32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079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761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Chiara Carlucci</dc:creator>
  <cp:lastModifiedBy>Chiara Carlucci</cp:lastModifiedBy>
  <cp:revision>2</cp:revision>
  <dcterms:created xsi:type="dcterms:W3CDTF">2018-11-06T17:06:43Z</dcterms:created>
  <dcterms:modified xsi:type="dcterms:W3CDTF">2018-11-06T17:16:00Z</dcterms:modified>
</cp:coreProperties>
</file>