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5" d="100"/>
          <a:sy n="85" d="100"/>
        </p:scale>
        <p:origin x="-101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42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5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34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65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0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5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87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45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0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7A87-6060-4EB8-A4AC-9B5B8719C0F9}" type="datetimeFigureOut">
              <a:rPr lang="it-IT" smtClean="0"/>
              <a:t>14/11/2018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28918" y="385482"/>
            <a:ext cx="2519082" cy="690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69259" y="38548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Carriere internazionali</a:t>
            </a:r>
          </a:p>
          <a:p>
            <a:r>
              <a:rPr lang="it-IT" b="1" dirty="0" smtClean="0"/>
              <a:t>Roma, 15/11/2018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7790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0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6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Personalizzato</PresentationFormat>
  <Paragraphs>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Carlucci</dc:creator>
  <cp:lastModifiedBy>Carlucci Chiara</cp:lastModifiedBy>
  <cp:revision>3</cp:revision>
  <dcterms:created xsi:type="dcterms:W3CDTF">2018-11-06T17:06:43Z</dcterms:created>
  <dcterms:modified xsi:type="dcterms:W3CDTF">2018-11-14T14:09:33Z</dcterms:modified>
</cp:coreProperties>
</file>